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68" r:id="rId3"/>
    <p:sldId id="258" r:id="rId4"/>
    <p:sldId id="278" r:id="rId5"/>
    <p:sldId id="279" r:id="rId6"/>
    <p:sldId id="280" r:id="rId7"/>
    <p:sldId id="291" r:id="rId8"/>
    <p:sldId id="281" r:id="rId9"/>
    <p:sldId id="284" r:id="rId10"/>
    <p:sldId id="283" r:id="rId11"/>
    <p:sldId id="285" r:id="rId12"/>
    <p:sldId id="282" r:id="rId13"/>
    <p:sldId id="286" r:id="rId14"/>
    <p:sldId id="287" r:id="rId15"/>
    <p:sldId id="288" r:id="rId16"/>
    <p:sldId id="289" r:id="rId17"/>
    <p:sldId id="290" r:id="rId18"/>
    <p:sldId id="277" r:id="rId1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or FELIX CLAVIJO ramon" userId="488071c95f7839fd" providerId="LiveId" clId="{46F2A512-0B15-4F37-A8BF-20A301A79E9A}"/>
    <pc:docChg chg="modSld">
      <pc:chgData name="Mayor FELIX CLAVIJO ramon" userId="488071c95f7839fd" providerId="LiveId" clId="{46F2A512-0B15-4F37-A8BF-20A301A79E9A}" dt="2024-12-08T21:12:40.197" v="56" actId="20577"/>
      <pc:docMkLst>
        <pc:docMk/>
      </pc:docMkLst>
      <pc:sldChg chg="modSp mod">
        <pc:chgData name="Mayor FELIX CLAVIJO ramon" userId="488071c95f7839fd" providerId="LiveId" clId="{46F2A512-0B15-4F37-A8BF-20A301A79E9A}" dt="2024-12-08T21:11:54.761" v="21" actId="20577"/>
        <pc:sldMkLst>
          <pc:docMk/>
          <pc:sldMk cId="3507356721" sldId="256"/>
        </pc:sldMkLst>
        <pc:spChg chg="mod">
          <ac:chgData name="Mayor FELIX CLAVIJO ramon" userId="488071c95f7839fd" providerId="LiveId" clId="{46F2A512-0B15-4F37-A8BF-20A301A79E9A}" dt="2024-12-08T21:11:54.761" v="21" actId="20577"/>
          <ac:spMkLst>
            <pc:docMk/>
            <pc:sldMk cId="3507356721" sldId="256"/>
            <ac:spMk id="3" creationId="{D5AD1402-07B4-4C7D-B532-D514810ADBA1}"/>
          </ac:spMkLst>
        </pc:spChg>
      </pc:sldChg>
      <pc:sldChg chg="modSp mod">
        <pc:chgData name="Mayor FELIX CLAVIJO ramon" userId="488071c95f7839fd" providerId="LiveId" clId="{46F2A512-0B15-4F37-A8BF-20A301A79E9A}" dt="2024-12-08T21:12:15.891" v="46" actId="20577"/>
        <pc:sldMkLst>
          <pc:docMk/>
          <pc:sldMk cId="462125937" sldId="278"/>
        </pc:sldMkLst>
        <pc:spChg chg="mod">
          <ac:chgData name="Mayor FELIX CLAVIJO ramon" userId="488071c95f7839fd" providerId="LiveId" clId="{46F2A512-0B15-4F37-A8BF-20A301A79E9A}" dt="2024-12-08T21:12:15.891" v="46" actId="20577"/>
          <ac:spMkLst>
            <pc:docMk/>
            <pc:sldMk cId="462125937" sldId="278"/>
            <ac:spMk id="3" creationId="{78AB5B64-DD53-6524-78B6-A5AE59164622}"/>
          </ac:spMkLst>
        </pc:spChg>
      </pc:sldChg>
      <pc:sldChg chg="modSp mod">
        <pc:chgData name="Mayor FELIX CLAVIJO ramon" userId="488071c95f7839fd" providerId="LiveId" clId="{46F2A512-0B15-4F37-A8BF-20A301A79E9A}" dt="2024-12-08T21:12:31.094" v="51" actId="20577"/>
        <pc:sldMkLst>
          <pc:docMk/>
          <pc:sldMk cId="1929277843" sldId="279"/>
        </pc:sldMkLst>
        <pc:spChg chg="mod">
          <ac:chgData name="Mayor FELIX CLAVIJO ramon" userId="488071c95f7839fd" providerId="LiveId" clId="{46F2A512-0B15-4F37-A8BF-20A301A79E9A}" dt="2024-12-08T21:12:31.094" v="51" actId="20577"/>
          <ac:spMkLst>
            <pc:docMk/>
            <pc:sldMk cId="1929277843" sldId="279"/>
            <ac:spMk id="3" creationId="{FC95875C-2190-85A9-C528-F73F9628059C}"/>
          </ac:spMkLst>
        </pc:spChg>
      </pc:sldChg>
      <pc:sldChg chg="modSp mod">
        <pc:chgData name="Mayor FELIX CLAVIJO ramon" userId="488071c95f7839fd" providerId="LiveId" clId="{46F2A512-0B15-4F37-A8BF-20A301A79E9A}" dt="2024-12-08T21:12:40.197" v="56" actId="20577"/>
        <pc:sldMkLst>
          <pc:docMk/>
          <pc:sldMk cId="2938941038" sldId="280"/>
        </pc:sldMkLst>
        <pc:spChg chg="mod">
          <ac:chgData name="Mayor FELIX CLAVIJO ramon" userId="488071c95f7839fd" providerId="LiveId" clId="{46F2A512-0B15-4F37-A8BF-20A301A79E9A}" dt="2024-12-08T21:12:40.197" v="56" actId="20577"/>
          <ac:spMkLst>
            <pc:docMk/>
            <pc:sldMk cId="2938941038" sldId="280"/>
            <ac:spMk id="3" creationId="{EB4DC2D0-CFE6-A675-E38F-03C22EE4128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D09ED3-585D-40CD-8340-52644AF6EA0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DD07CBD-BB96-466D-867D-D85DFB40ED6C}">
      <dgm:prSet phldrT="[Texto]"/>
      <dgm:spPr/>
      <dgm:t>
        <a:bodyPr/>
        <a:lstStyle/>
        <a:p>
          <a:r>
            <a:rPr lang="es-CO" dirty="0"/>
            <a:t>POLITICAS </a:t>
          </a:r>
        </a:p>
      </dgm:t>
    </dgm:pt>
    <dgm:pt modelId="{43D5132D-3D7D-44C8-A352-0D53225EDE7C}" type="parTrans" cxnId="{9D010955-6567-46EE-9621-07DFF8B8D664}">
      <dgm:prSet/>
      <dgm:spPr/>
      <dgm:t>
        <a:bodyPr/>
        <a:lstStyle/>
        <a:p>
          <a:endParaRPr lang="es-CO"/>
        </a:p>
      </dgm:t>
    </dgm:pt>
    <dgm:pt modelId="{1F0F3B64-2A62-4117-A77F-799B605C4F5B}" type="sibTrans" cxnId="{9D010955-6567-46EE-9621-07DFF8B8D664}">
      <dgm:prSet/>
      <dgm:spPr/>
      <dgm:t>
        <a:bodyPr/>
        <a:lstStyle/>
        <a:p>
          <a:endParaRPr lang="es-CO"/>
        </a:p>
      </dgm:t>
    </dgm:pt>
    <dgm:pt modelId="{5AB6E49E-ADAF-4DE6-9D18-71F15FB36BC3}">
      <dgm:prSet phldrT="[Texto]"/>
      <dgm:spPr/>
      <dgm:t>
        <a:bodyPr/>
        <a:lstStyle/>
        <a:p>
          <a:r>
            <a:rPr lang="es-CO" dirty="0"/>
            <a:t>ADMINISTRACION RIESGO </a:t>
          </a:r>
        </a:p>
      </dgm:t>
    </dgm:pt>
    <dgm:pt modelId="{8E8A037E-DB06-49DD-9372-C536427721B7}" type="parTrans" cxnId="{BCF340BD-0F7F-4EA0-AB2F-0B5F05F94431}">
      <dgm:prSet/>
      <dgm:spPr/>
      <dgm:t>
        <a:bodyPr/>
        <a:lstStyle/>
        <a:p>
          <a:endParaRPr lang="es-CO"/>
        </a:p>
      </dgm:t>
    </dgm:pt>
    <dgm:pt modelId="{0AB2D18E-3E38-4AD8-A593-754F52888CEA}" type="sibTrans" cxnId="{BCF340BD-0F7F-4EA0-AB2F-0B5F05F94431}">
      <dgm:prSet/>
      <dgm:spPr/>
      <dgm:t>
        <a:bodyPr/>
        <a:lstStyle/>
        <a:p>
          <a:endParaRPr lang="es-CO"/>
        </a:p>
      </dgm:t>
    </dgm:pt>
    <dgm:pt modelId="{3D20B000-71B1-490F-A7BC-6F23901B5437}">
      <dgm:prSet phldrT="[Texto]"/>
      <dgm:spPr/>
      <dgm:t>
        <a:bodyPr/>
        <a:lstStyle/>
        <a:p>
          <a:r>
            <a:rPr lang="es-CO" dirty="0"/>
            <a:t>CONFLICTO DE INTERESES </a:t>
          </a:r>
        </a:p>
      </dgm:t>
    </dgm:pt>
    <dgm:pt modelId="{A1F25358-366B-42DD-AB5A-56F5F8182618}" type="parTrans" cxnId="{0504BCDE-0565-44A0-8AAC-C23D52110635}">
      <dgm:prSet/>
      <dgm:spPr/>
      <dgm:t>
        <a:bodyPr/>
        <a:lstStyle/>
        <a:p>
          <a:endParaRPr lang="es-CO"/>
        </a:p>
      </dgm:t>
    </dgm:pt>
    <dgm:pt modelId="{443C419E-F299-4515-9866-780218100E14}" type="sibTrans" cxnId="{0504BCDE-0565-44A0-8AAC-C23D52110635}">
      <dgm:prSet/>
      <dgm:spPr/>
      <dgm:t>
        <a:bodyPr/>
        <a:lstStyle/>
        <a:p>
          <a:endParaRPr lang="es-CO"/>
        </a:p>
      </dgm:t>
    </dgm:pt>
    <dgm:pt modelId="{E7E2EA43-278C-4887-983A-48640FA01831}">
      <dgm:prSet phldrT="[Texto]"/>
      <dgm:spPr/>
      <dgm:t>
        <a:bodyPr/>
        <a:lstStyle/>
        <a:p>
          <a:r>
            <a:rPr lang="es-CO" dirty="0"/>
            <a:t>PREVENCION DE CORRUPCION – SOBORNO Y SOBORNO TRANSNACIONAL</a:t>
          </a:r>
        </a:p>
      </dgm:t>
    </dgm:pt>
    <dgm:pt modelId="{3843DAC3-022B-4282-844D-0D9E47B47378}" type="parTrans" cxnId="{8CEA2F86-1707-4A43-8FEE-E41946A3859C}">
      <dgm:prSet/>
      <dgm:spPr/>
      <dgm:t>
        <a:bodyPr/>
        <a:lstStyle/>
        <a:p>
          <a:endParaRPr lang="es-CO"/>
        </a:p>
      </dgm:t>
    </dgm:pt>
    <dgm:pt modelId="{9C1E524F-B504-406A-BE0F-2EED43D0C323}" type="sibTrans" cxnId="{8CEA2F86-1707-4A43-8FEE-E41946A3859C}">
      <dgm:prSet/>
      <dgm:spPr/>
      <dgm:t>
        <a:bodyPr/>
        <a:lstStyle/>
        <a:p>
          <a:endParaRPr lang="es-CO"/>
        </a:p>
      </dgm:t>
    </dgm:pt>
    <dgm:pt modelId="{EC4CA209-C411-4B95-9801-7824D27E3A9F}">
      <dgm:prSet phldrT="[Texto]"/>
      <dgm:spPr/>
      <dgm:t>
        <a:bodyPr/>
        <a:lstStyle/>
        <a:p>
          <a:r>
            <a:rPr lang="es-CO" dirty="0"/>
            <a:t>ACEPTACION Y OFRECIMIENTO DE REGALOS Y OBSEQUIOS </a:t>
          </a:r>
        </a:p>
      </dgm:t>
    </dgm:pt>
    <dgm:pt modelId="{7F35DF9E-76A3-41F9-B5E3-AC9AF2703B02}" type="parTrans" cxnId="{9AAF2ADF-F83B-4676-9EFA-A6293E8F4548}">
      <dgm:prSet/>
      <dgm:spPr/>
      <dgm:t>
        <a:bodyPr/>
        <a:lstStyle/>
        <a:p>
          <a:endParaRPr lang="es-CO"/>
        </a:p>
      </dgm:t>
    </dgm:pt>
    <dgm:pt modelId="{817DCB13-47B6-4F01-BE56-24987D2C9700}" type="sibTrans" cxnId="{9AAF2ADF-F83B-4676-9EFA-A6293E8F4548}">
      <dgm:prSet/>
      <dgm:spPr/>
      <dgm:t>
        <a:bodyPr/>
        <a:lstStyle/>
        <a:p>
          <a:endParaRPr lang="es-CO"/>
        </a:p>
      </dgm:t>
    </dgm:pt>
    <dgm:pt modelId="{851EA9C7-CCAF-4074-B57F-ED933A64E60B}" type="pres">
      <dgm:prSet presAssocID="{32D09ED3-585D-40CD-8340-52644AF6EA0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9AC6582-6E27-4970-ADAA-F110A6E7EAF8}" type="pres">
      <dgm:prSet presAssocID="{9DD07CBD-BB96-466D-867D-D85DFB40ED6C}" presName="centerShape" presStyleLbl="node0" presStyleIdx="0" presStyleCnt="1"/>
      <dgm:spPr/>
    </dgm:pt>
    <dgm:pt modelId="{A64EB868-5CED-46D0-AAEE-83A50475611C}" type="pres">
      <dgm:prSet presAssocID="{8E8A037E-DB06-49DD-9372-C536427721B7}" presName="Name9" presStyleLbl="parChTrans1D2" presStyleIdx="0" presStyleCnt="4"/>
      <dgm:spPr/>
    </dgm:pt>
    <dgm:pt modelId="{42599E32-58BD-4FEF-B20F-C1EA16342744}" type="pres">
      <dgm:prSet presAssocID="{8E8A037E-DB06-49DD-9372-C536427721B7}" presName="connTx" presStyleLbl="parChTrans1D2" presStyleIdx="0" presStyleCnt="4"/>
      <dgm:spPr/>
    </dgm:pt>
    <dgm:pt modelId="{C2DA8BC4-00A8-4D63-8D77-26B4E5B9839A}" type="pres">
      <dgm:prSet presAssocID="{5AB6E49E-ADAF-4DE6-9D18-71F15FB36BC3}" presName="node" presStyleLbl="node1" presStyleIdx="0" presStyleCnt="4">
        <dgm:presLayoutVars>
          <dgm:bulletEnabled val="1"/>
        </dgm:presLayoutVars>
      </dgm:prSet>
      <dgm:spPr/>
    </dgm:pt>
    <dgm:pt modelId="{243789BD-F901-4559-97DB-B866FEA66F92}" type="pres">
      <dgm:prSet presAssocID="{A1F25358-366B-42DD-AB5A-56F5F8182618}" presName="Name9" presStyleLbl="parChTrans1D2" presStyleIdx="1" presStyleCnt="4"/>
      <dgm:spPr/>
    </dgm:pt>
    <dgm:pt modelId="{4A2F2E5C-E4E2-4230-831C-D91AB8A06C8F}" type="pres">
      <dgm:prSet presAssocID="{A1F25358-366B-42DD-AB5A-56F5F8182618}" presName="connTx" presStyleLbl="parChTrans1D2" presStyleIdx="1" presStyleCnt="4"/>
      <dgm:spPr/>
    </dgm:pt>
    <dgm:pt modelId="{ABD9D40D-F7C9-4114-A2BB-4718B5C6C1D0}" type="pres">
      <dgm:prSet presAssocID="{3D20B000-71B1-490F-A7BC-6F23901B5437}" presName="node" presStyleLbl="node1" presStyleIdx="1" presStyleCnt="4">
        <dgm:presLayoutVars>
          <dgm:bulletEnabled val="1"/>
        </dgm:presLayoutVars>
      </dgm:prSet>
      <dgm:spPr/>
    </dgm:pt>
    <dgm:pt modelId="{750A7E73-259A-40AE-A7D6-8D8594749104}" type="pres">
      <dgm:prSet presAssocID="{3843DAC3-022B-4282-844D-0D9E47B47378}" presName="Name9" presStyleLbl="parChTrans1D2" presStyleIdx="2" presStyleCnt="4"/>
      <dgm:spPr/>
    </dgm:pt>
    <dgm:pt modelId="{06815A16-CC61-4987-A8F9-A40A701716CB}" type="pres">
      <dgm:prSet presAssocID="{3843DAC3-022B-4282-844D-0D9E47B47378}" presName="connTx" presStyleLbl="parChTrans1D2" presStyleIdx="2" presStyleCnt="4"/>
      <dgm:spPr/>
    </dgm:pt>
    <dgm:pt modelId="{F89F6A72-4323-40CA-8C3C-17F5FFFEFDBD}" type="pres">
      <dgm:prSet presAssocID="{E7E2EA43-278C-4887-983A-48640FA01831}" presName="node" presStyleLbl="node1" presStyleIdx="2" presStyleCnt="4">
        <dgm:presLayoutVars>
          <dgm:bulletEnabled val="1"/>
        </dgm:presLayoutVars>
      </dgm:prSet>
      <dgm:spPr/>
    </dgm:pt>
    <dgm:pt modelId="{C66B713C-9705-4E62-85BB-43A1554DC5DB}" type="pres">
      <dgm:prSet presAssocID="{7F35DF9E-76A3-41F9-B5E3-AC9AF2703B02}" presName="Name9" presStyleLbl="parChTrans1D2" presStyleIdx="3" presStyleCnt="4"/>
      <dgm:spPr/>
    </dgm:pt>
    <dgm:pt modelId="{327776CC-046F-4951-BAB9-AF296FE89ADA}" type="pres">
      <dgm:prSet presAssocID="{7F35DF9E-76A3-41F9-B5E3-AC9AF2703B02}" presName="connTx" presStyleLbl="parChTrans1D2" presStyleIdx="3" presStyleCnt="4"/>
      <dgm:spPr/>
    </dgm:pt>
    <dgm:pt modelId="{8DE8E88C-492D-4D9F-9461-75B391CFDD46}" type="pres">
      <dgm:prSet presAssocID="{EC4CA209-C411-4B95-9801-7824D27E3A9F}" presName="node" presStyleLbl="node1" presStyleIdx="3" presStyleCnt="4">
        <dgm:presLayoutVars>
          <dgm:bulletEnabled val="1"/>
        </dgm:presLayoutVars>
      </dgm:prSet>
      <dgm:spPr/>
    </dgm:pt>
  </dgm:ptLst>
  <dgm:cxnLst>
    <dgm:cxn modelId="{41A91422-02BB-41E8-9578-28A844684399}" type="presOf" srcId="{8E8A037E-DB06-49DD-9372-C536427721B7}" destId="{A64EB868-5CED-46D0-AAEE-83A50475611C}" srcOrd="0" destOrd="0" presId="urn:microsoft.com/office/officeart/2005/8/layout/radial1"/>
    <dgm:cxn modelId="{CE2D4823-78E7-4828-8239-D4254E039BC9}" type="presOf" srcId="{A1F25358-366B-42DD-AB5A-56F5F8182618}" destId="{243789BD-F901-4559-97DB-B866FEA66F92}" srcOrd="0" destOrd="0" presId="urn:microsoft.com/office/officeart/2005/8/layout/radial1"/>
    <dgm:cxn modelId="{A18DCD33-39E4-43B8-B965-BB9C3AC33144}" type="presOf" srcId="{E7E2EA43-278C-4887-983A-48640FA01831}" destId="{F89F6A72-4323-40CA-8C3C-17F5FFFEFDBD}" srcOrd="0" destOrd="0" presId="urn:microsoft.com/office/officeart/2005/8/layout/radial1"/>
    <dgm:cxn modelId="{CA4FFD5D-167C-4B2A-97E8-EFCE01B81363}" type="presOf" srcId="{7F35DF9E-76A3-41F9-B5E3-AC9AF2703B02}" destId="{327776CC-046F-4951-BAB9-AF296FE89ADA}" srcOrd="1" destOrd="0" presId="urn:microsoft.com/office/officeart/2005/8/layout/radial1"/>
    <dgm:cxn modelId="{58474A41-07FF-48F6-A834-46B6727E2D2C}" type="presOf" srcId="{A1F25358-366B-42DD-AB5A-56F5F8182618}" destId="{4A2F2E5C-E4E2-4230-831C-D91AB8A06C8F}" srcOrd="1" destOrd="0" presId="urn:microsoft.com/office/officeart/2005/8/layout/radial1"/>
    <dgm:cxn modelId="{B4079D47-3A31-485C-BB61-60CC3EF30BD8}" type="presOf" srcId="{3843DAC3-022B-4282-844D-0D9E47B47378}" destId="{750A7E73-259A-40AE-A7D6-8D8594749104}" srcOrd="0" destOrd="0" presId="urn:microsoft.com/office/officeart/2005/8/layout/radial1"/>
    <dgm:cxn modelId="{9D010955-6567-46EE-9621-07DFF8B8D664}" srcId="{32D09ED3-585D-40CD-8340-52644AF6EA06}" destId="{9DD07CBD-BB96-466D-867D-D85DFB40ED6C}" srcOrd="0" destOrd="0" parTransId="{43D5132D-3D7D-44C8-A352-0D53225EDE7C}" sibTransId="{1F0F3B64-2A62-4117-A77F-799B605C4F5B}"/>
    <dgm:cxn modelId="{82912A7E-523A-4D6E-AE43-9C77A668B305}" type="presOf" srcId="{8E8A037E-DB06-49DD-9372-C536427721B7}" destId="{42599E32-58BD-4FEF-B20F-C1EA16342744}" srcOrd="1" destOrd="0" presId="urn:microsoft.com/office/officeart/2005/8/layout/radial1"/>
    <dgm:cxn modelId="{B1543083-6622-46E9-A1A3-49DF89DF8813}" type="presOf" srcId="{EC4CA209-C411-4B95-9801-7824D27E3A9F}" destId="{8DE8E88C-492D-4D9F-9461-75B391CFDD46}" srcOrd="0" destOrd="0" presId="urn:microsoft.com/office/officeart/2005/8/layout/radial1"/>
    <dgm:cxn modelId="{8CEA2F86-1707-4A43-8FEE-E41946A3859C}" srcId="{9DD07CBD-BB96-466D-867D-D85DFB40ED6C}" destId="{E7E2EA43-278C-4887-983A-48640FA01831}" srcOrd="2" destOrd="0" parTransId="{3843DAC3-022B-4282-844D-0D9E47B47378}" sibTransId="{9C1E524F-B504-406A-BE0F-2EED43D0C323}"/>
    <dgm:cxn modelId="{1E7F1395-4650-4E4B-AB9D-69AAD23FD2C4}" type="presOf" srcId="{3D20B000-71B1-490F-A7BC-6F23901B5437}" destId="{ABD9D40D-F7C9-4114-A2BB-4718B5C6C1D0}" srcOrd="0" destOrd="0" presId="urn:microsoft.com/office/officeart/2005/8/layout/radial1"/>
    <dgm:cxn modelId="{7C1AE89C-34CC-43FB-9CDF-499892989CDC}" type="presOf" srcId="{5AB6E49E-ADAF-4DE6-9D18-71F15FB36BC3}" destId="{C2DA8BC4-00A8-4D63-8D77-26B4E5B9839A}" srcOrd="0" destOrd="0" presId="urn:microsoft.com/office/officeart/2005/8/layout/radial1"/>
    <dgm:cxn modelId="{82BB02AB-145A-4470-BD3A-BB0D52DC0FA4}" type="presOf" srcId="{7F35DF9E-76A3-41F9-B5E3-AC9AF2703B02}" destId="{C66B713C-9705-4E62-85BB-43A1554DC5DB}" srcOrd="0" destOrd="0" presId="urn:microsoft.com/office/officeart/2005/8/layout/radial1"/>
    <dgm:cxn modelId="{BCF340BD-0F7F-4EA0-AB2F-0B5F05F94431}" srcId="{9DD07CBD-BB96-466D-867D-D85DFB40ED6C}" destId="{5AB6E49E-ADAF-4DE6-9D18-71F15FB36BC3}" srcOrd="0" destOrd="0" parTransId="{8E8A037E-DB06-49DD-9372-C536427721B7}" sibTransId="{0AB2D18E-3E38-4AD8-A593-754F52888CEA}"/>
    <dgm:cxn modelId="{16776CC8-5771-44E3-AF72-1F264F7FAF45}" type="presOf" srcId="{9DD07CBD-BB96-466D-867D-D85DFB40ED6C}" destId="{29AC6582-6E27-4970-ADAA-F110A6E7EAF8}" srcOrd="0" destOrd="0" presId="urn:microsoft.com/office/officeart/2005/8/layout/radial1"/>
    <dgm:cxn modelId="{24839DCF-B04C-47DA-B971-47B0013C1C40}" type="presOf" srcId="{32D09ED3-585D-40CD-8340-52644AF6EA06}" destId="{851EA9C7-CCAF-4074-B57F-ED933A64E60B}" srcOrd="0" destOrd="0" presId="urn:microsoft.com/office/officeart/2005/8/layout/radial1"/>
    <dgm:cxn modelId="{0504BCDE-0565-44A0-8AAC-C23D52110635}" srcId="{9DD07CBD-BB96-466D-867D-D85DFB40ED6C}" destId="{3D20B000-71B1-490F-A7BC-6F23901B5437}" srcOrd="1" destOrd="0" parTransId="{A1F25358-366B-42DD-AB5A-56F5F8182618}" sibTransId="{443C419E-F299-4515-9866-780218100E14}"/>
    <dgm:cxn modelId="{9AAF2ADF-F83B-4676-9EFA-A6293E8F4548}" srcId="{9DD07CBD-BB96-466D-867D-D85DFB40ED6C}" destId="{EC4CA209-C411-4B95-9801-7824D27E3A9F}" srcOrd="3" destOrd="0" parTransId="{7F35DF9E-76A3-41F9-B5E3-AC9AF2703B02}" sibTransId="{817DCB13-47B6-4F01-BE56-24987D2C9700}"/>
    <dgm:cxn modelId="{52C55FED-82F1-4945-8E41-7A78C5CAEAC0}" type="presOf" srcId="{3843DAC3-022B-4282-844D-0D9E47B47378}" destId="{06815A16-CC61-4987-A8F9-A40A701716CB}" srcOrd="1" destOrd="0" presId="urn:microsoft.com/office/officeart/2005/8/layout/radial1"/>
    <dgm:cxn modelId="{77AF78A8-425E-4869-BEF1-5C7F5955E241}" type="presParOf" srcId="{851EA9C7-CCAF-4074-B57F-ED933A64E60B}" destId="{29AC6582-6E27-4970-ADAA-F110A6E7EAF8}" srcOrd="0" destOrd="0" presId="urn:microsoft.com/office/officeart/2005/8/layout/radial1"/>
    <dgm:cxn modelId="{C7068AD8-BF89-453F-B309-3F26D62B06DC}" type="presParOf" srcId="{851EA9C7-CCAF-4074-B57F-ED933A64E60B}" destId="{A64EB868-5CED-46D0-AAEE-83A50475611C}" srcOrd="1" destOrd="0" presId="urn:microsoft.com/office/officeart/2005/8/layout/radial1"/>
    <dgm:cxn modelId="{F57824E3-E8E5-4FED-8BD0-3BA32BB40D67}" type="presParOf" srcId="{A64EB868-5CED-46D0-AAEE-83A50475611C}" destId="{42599E32-58BD-4FEF-B20F-C1EA16342744}" srcOrd="0" destOrd="0" presId="urn:microsoft.com/office/officeart/2005/8/layout/radial1"/>
    <dgm:cxn modelId="{90543F3A-6CE3-4F6F-93EA-7B893A225281}" type="presParOf" srcId="{851EA9C7-CCAF-4074-B57F-ED933A64E60B}" destId="{C2DA8BC4-00A8-4D63-8D77-26B4E5B9839A}" srcOrd="2" destOrd="0" presId="urn:microsoft.com/office/officeart/2005/8/layout/radial1"/>
    <dgm:cxn modelId="{72B9DF9A-9F7F-43C8-AC0B-2CC5A240B965}" type="presParOf" srcId="{851EA9C7-CCAF-4074-B57F-ED933A64E60B}" destId="{243789BD-F901-4559-97DB-B866FEA66F92}" srcOrd="3" destOrd="0" presId="urn:microsoft.com/office/officeart/2005/8/layout/radial1"/>
    <dgm:cxn modelId="{33ABE75F-75CA-4C34-AADE-68E227CF02F4}" type="presParOf" srcId="{243789BD-F901-4559-97DB-B866FEA66F92}" destId="{4A2F2E5C-E4E2-4230-831C-D91AB8A06C8F}" srcOrd="0" destOrd="0" presId="urn:microsoft.com/office/officeart/2005/8/layout/radial1"/>
    <dgm:cxn modelId="{37F6688D-B17F-4DBD-A76B-A5515A3D8618}" type="presParOf" srcId="{851EA9C7-CCAF-4074-B57F-ED933A64E60B}" destId="{ABD9D40D-F7C9-4114-A2BB-4718B5C6C1D0}" srcOrd="4" destOrd="0" presId="urn:microsoft.com/office/officeart/2005/8/layout/radial1"/>
    <dgm:cxn modelId="{C3F55009-C604-477B-ABB4-526C3D874115}" type="presParOf" srcId="{851EA9C7-CCAF-4074-B57F-ED933A64E60B}" destId="{750A7E73-259A-40AE-A7D6-8D8594749104}" srcOrd="5" destOrd="0" presId="urn:microsoft.com/office/officeart/2005/8/layout/radial1"/>
    <dgm:cxn modelId="{EBB8943E-24A4-45BC-902C-0D19EB6F74F0}" type="presParOf" srcId="{750A7E73-259A-40AE-A7D6-8D8594749104}" destId="{06815A16-CC61-4987-A8F9-A40A701716CB}" srcOrd="0" destOrd="0" presId="urn:microsoft.com/office/officeart/2005/8/layout/radial1"/>
    <dgm:cxn modelId="{84D39403-0BB6-4860-B883-29DCF7F60652}" type="presParOf" srcId="{851EA9C7-CCAF-4074-B57F-ED933A64E60B}" destId="{F89F6A72-4323-40CA-8C3C-17F5FFFEFDBD}" srcOrd="6" destOrd="0" presId="urn:microsoft.com/office/officeart/2005/8/layout/radial1"/>
    <dgm:cxn modelId="{B827DE66-1291-4D40-9119-726CA4B7DE7F}" type="presParOf" srcId="{851EA9C7-CCAF-4074-B57F-ED933A64E60B}" destId="{C66B713C-9705-4E62-85BB-43A1554DC5DB}" srcOrd="7" destOrd="0" presId="urn:microsoft.com/office/officeart/2005/8/layout/radial1"/>
    <dgm:cxn modelId="{030565BA-F2D4-4E26-96F5-8651F5CDF195}" type="presParOf" srcId="{C66B713C-9705-4E62-85BB-43A1554DC5DB}" destId="{327776CC-046F-4951-BAB9-AF296FE89ADA}" srcOrd="0" destOrd="0" presId="urn:microsoft.com/office/officeart/2005/8/layout/radial1"/>
    <dgm:cxn modelId="{E519513D-767C-4888-B178-A637D773683D}" type="presParOf" srcId="{851EA9C7-CCAF-4074-B57F-ED933A64E60B}" destId="{8DE8E88C-492D-4D9F-9461-75B391CFDD46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D09ED3-585D-40CD-8340-52644AF6EA0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DD07CBD-BB96-466D-867D-D85DFB40ED6C}">
      <dgm:prSet phldrT="[Texto]"/>
      <dgm:spPr/>
      <dgm:t>
        <a:bodyPr/>
        <a:lstStyle/>
        <a:p>
          <a:r>
            <a:rPr lang="es-CO" dirty="0"/>
            <a:t>POLITICAS </a:t>
          </a:r>
        </a:p>
      </dgm:t>
    </dgm:pt>
    <dgm:pt modelId="{43D5132D-3D7D-44C8-A352-0D53225EDE7C}" type="parTrans" cxnId="{9D010955-6567-46EE-9621-07DFF8B8D664}">
      <dgm:prSet/>
      <dgm:spPr/>
      <dgm:t>
        <a:bodyPr/>
        <a:lstStyle/>
        <a:p>
          <a:endParaRPr lang="es-CO"/>
        </a:p>
      </dgm:t>
    </dgm:pt>
    <dgm:pt modelId="{1F0F3B64-2A62-4117-A77F-799B605C4F5B}" type="sibTrans" cxnId="{9D010955-6567-46EE-9621-07DFF8B8D664}">
      <dgm:prSet/>
      <dgm:spPr/>
      <dgm:t>
        <a:bodyPr/>
        <a:lstStyle/>
        <a:p>
          <a:endParaRPr lang="es-CO"/>
        </a:p>
      </dgm:t>
    </dgm:pt>
    <dgm:pt modelId="{5AB6E49E-ADAF-4DE6-9D18-71F15FB36BC3}">
      <dgm:prSet phldrT="[Texto]"/>
      <dgm:spPr/>
      <dgm:t>
        <a:bodyPr/>
        <a:lstStyle/>
        <a:p>
          <a:r>
            <a:rPr lang="es-CO" dirty="0"/>
            <a:t>ATENCIONES EMPRESARIALES </a:t>
          </a:r>
        </a:p>
      </dgm:t>
    </dgm:pt>
    <dgm:pt modelId="{8E8A037E-DB06-49DD-9372-C536427721B7}" type="parTrans" cxnId="{BCF340BD-0F7F-4EA0-AB2F-0B5F05F94431}">
      <dgm:prSet/>
      <dgm:spPr/>
      <dgm:t>
        <a:bodyPr/>
        <a:lstStyle/>
        <a:p>
          <a:endParaRPr lang="es-CO"/>
        </a:p>
      </dgm:t>
    </dgm:pt>
    <dgm:pt modelId="{0AB2D18E-3E38-4AD8-A593-754F52888CEA}" type="sibTrans" cxnId="{BCF340BD-0F7F-4EA0-AB2F-0B5F05F94431}">
      <dgm:prSet/>
      <dgm:spPr/>
      <dgm:t>
        <a:bodyPr/>
        <a:lstStyle/>
        <a:p>
          <a:endParaRPr lang="es-CO"/>
        </a:p>
      </dgm:t>
    </dgm:pt>
    <dgm:pt modelId="{3D20B000-71B1-490F-A7BC-6F23901B5437}">
      <dgm:prSet phldrT="[Texto]"/>
      <dgm:spPr/>
      <dgm:t>
        <a:bodyPr/>
        <a:lstStyle/>
        <a:p>
          <a:r>
            <a:rPr lang="es-CO" dirty="0"/>
            <a:t>PARTIDOS POLITICOS </a:t>
          </a:r>
        </a:p>
      </dgm:t>
    </dgm:pt>
    <dgm:pt modelId="{A1F25358-366B-42DD-AB5A-56F5F8182618}" type="parTrans" cxnId="{0504BCDE-0565-44A0-8AAC-C23D52110635}">
      <dgm:prSet/>
      <dgm:spPr/>
      <dgm:t>
        <a:bodyPr/>
        <a:lstStyle/>
        <a:p>
          <a:endParaRPr lang="es-CO"/>
        </a:p>
      </dgm:t>
    </dgm:pt>
    <dgm:pt modelId="{443C419E-F299-4515-9866-780218100E14}" type="sibTrans" cxnId="{0504BCDE-0565-44A0-8AAC-C23D52110635}">
      <dgm:prSet/>
      <dgm:spPr/>
      <dgm:t>
        <a:bodyPr/>
        <a:lstStyle/>
        <a:p>
          <a:endParaRPr lang="es-CO"/>
        </a:p>
      </dgm:t>
    </dgm:pt>
    <dgm:pt modelId="{E7E2EA43-278C-4887-983A-48640FA01831}">
      <dgm:prSet phldrT="[Texto]"/>
      <dgm:spPr/>
      <dgm:t>
        <a:bodyPr/>
        <a:lstStyle/>
        <a:p>
          <a:r>
            <a:rPr lang="es-CO" dirty="0"/>
            <a:t>INTERMEDIARIOS Y AGENTES </a:t>
          </a:r>
        </a:p>
      </dgm:t>
    </dgm:pt>
    <dgm:pt modelId="{3843DAC3-022B-4282-844D-0D9E47B47378}" type="parTrans" cxnId="{8CEA2F86-1707-4A43-8FEE-E41946A3859C}">
      <dgm:prSet/>
      <dgm:spPr/>
      <dgm:t>
        <a:bodyPr/>
        <a:lstStyle/>
        <a:p>
          <a:endParaRPr lang="es-CO"/>
        </a:p>
      </dgm:t>
    </dgm:pt>
    <dgm:pt modelId="{9C1E524F-B504-406A-BE0F-2EED43D0C323}" type="sibTrans" cxnId="{8CEA2F86-1707-4A43-8FEE-E41946A3859C}">
      <dgm:prSet/>
      <dgm:spPr/>
      <dgm:t>
        <a:bodyPr/>
        <a:lstStyle/>
        <a:p>
          <a:endParaRPr lang="es-CO"/>
        </a:p>
      </dgm:t>
    </dgm:pt>
    <dgm:pt modelId="{EC4CA209-C411-4B95-9801-7824D27E3A9F}">
      <dgm:prSet phldrT="[Texto]"/>
      <dgm:spPr/>
      <dgm:t>
        <a:bodyPr/>
        <a:lstStyle/>
        <a:p>
          <a:r>
            <a:rPr lang="es-CO" dirty="0"/>
            <a:t>DONACIONES </a:t>
          </a:r>
        </a:p>
      </dgm:t>
    </dgm:pt>
    <dgm:pt modelId="{7F35DF9E-76A3-41F9-B5E3-AC9AF2703B02}" type="parTrans" cxnId="{9AAF2ADF-F83B-4676-9EFA-A6293E8F4548}">
      <dgm:prSet/>
      <dgm:spPr/>
      <dgm:t>
        <a:bodyPr/>
        <a:lstStyle/>
        <a:p>
          <a:endParaRPr lang="es-CO"/>
        </a:p>
      </dgm:t>
    </dgm:pt>
    <dgm:pt modelId="{817DCB13-47B6-4F01-BE56-24987D2C9700}" type="sibTrans" cxnId="{9AAF2ADF-F83B-4676-9EFA-A6293E8F4548}">
      <dgm:prSet/>
      <dgm:spPr/>
      <dgm:t>
        <a:bodyPr/>
        <a:lstStyle/>
        <a:p>
          <a:endParaRPr lang="es-CO"/>
        </a:p>
      </dgm:t>
    </dgm:pt>
    <dgm:pt modelId="{5DDD3AA6-9D7A-4CE2-9038-DD4B0A260F81}">
      <dgm:prSet phldrT="[Texto]"/>
      <dgm:spPr/>
      <dgm:t>
        <a:bodyPr/>
        <a:lstStyle/>
        <a:p>
          <a:r>
            <a:rPr lang="es-CO" dirty="0"/>
            <a:t>VIAJES, ALIMENTACION Y ENTRETENIMIENTO</a:t>
          </a:r>
        </a:p>
      </dgm:t>
    </dgm:pt>
    <dgm:pt modelId="{0DA36BC0-99B6-4B9A-87F2-BDEA8BAB1514}" type="parTrans" cxnId="{EAC383FA-2675-4C15-80BD-B24C65201A45}">
      <dgm:prSet/>
      <dgm:spPr/>
      <dgm:t>
        <a:bodyPr/>
        <a:lstStyle/>
        <a:p>
          <a:endParaRPr lang="es-CO"/>
        </a:p>
      </dgm:t>
    </dgm:pt>
    <dgm:pt modelId="{D475116F-8B65-42C4-B45B-53CAF65D1B6D}" type="sibTrans" cxnId="{EAC383FA-2675-4C15-80BD-B24C65201A45}">
      <dgm:prSet/>
      <dgm:spPr/>
      <dgm:t>
        <a:bodyPr/>
        <a:lstStyle/>
        <a:p>
          <a:endParaRPr lang="es-CO"/>
        </a:p>
      </dgm:t>
    </dgm:pt>
    <dgm:pt modelId="{851EA9C7-CCAF-4074-B57F-ED933A64E60B}" type="pres">
      <dgm:prSet presAssocID="{32D09ED3-585D-40CD-8340-52644AF6EA0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9AC6582-6E27-4970-ADAA-F110A6E7EAF8}" type="pres">
      <dgm:prSet presAssocID="{9DD07CBD-BB96-466D-867D-D85DFB40ED6C}" presName="centerShape" presStyleLbl="node0" presStyleIdx="0" presStyleCnt="1"/>
      <dgm:spPr/>
    </dgm:pt>
    <dgm:pt modelId="{A64EB868-5CED-46D0-AAEE-83A50475611C}" type="pres">
      <dgm:prSet presAssocID="{8E8A037E-DB06-49DD-9372-C536427721B7}" presName="Name9" presStyleLbl="parChTrans1D2" presStyleIdx="0" presStyleCnt="5"/>
      <dgm:spPr/>
    </dgm:pt>
    <dgm:pt modelId="{42599E32-58BD-4FEF-B20F-C1EA16342744}" type="pres">
      <dgm:prSet presAssocID="{8E8A037E-DB06-49DD-9372-C536427721B7}" presName="connTx" presStyleLbl="parChTrans1D2" presStyleIdx="0" presStyleCnt="5"/>
      <dgm:spPr/>
    </dgm:pt>
    <dgm:pt modelId="{C2DA8BC4-00A8-4D63-8D77-26B4E5B9839A}" type="pres">
      <dgm:prSet presAssocID="{5AB6E49E-ADAF-4DE6-9D18-71F15FB36BC3}" presName="node" presStyleLbl="node1" presStyleIdx="0" presStyleCnt="5">
        <dgm:presLayoutVars>
          <dgm:bulletEnabled val="1"/>
        </dgm:presLayoutVars>
      </dgm:prSet>
      <dgm:spPr/>
    </dgm:pt>
    <dgm:pt modelId="{243789BD-F901-4559-97DB-B866FEA66F92}" type="pres">
      <dgm:prSet presAssocID="{A1F25358-366B-42DD-AB5A-56F5F8182618}" presName="Name9" presStyleLbl="parChTrans1D2" presStyleIdx="1" presStyleCnt="5"/>
      <dgm:spPr/>
    </dgm:pt>
    <dgm:pt modelId="{4A2F2E5C-E4E2-4230-831C-D91AB8A06C8F}" type="pres">
      <dgm:prSet presAssocID="{A1F25358-366B-42DD-AB5A-56F5F8182618}" presName="connTx" presStyleLbl="parChTrans1D2" presStyleIdx="1" presStyleCnt="5"/>
      <dgm:spPr/>
    </dgm:pt>
    <dgm:pt modelId="{ABD9D40D-F7C9-4114-A2BB-4718B5C6C1D0}" type="pres">
      <dgm:prSet presAssocID="{3D20B000-71B1-490F-A7BC-6F23901B5437}" presName="node" presStyleLbl="node1" presStyleIdx="1" presStyleCnt="5">
        <dgm:presLayoutVars>
          <dgm:bulletEnabled val="1"/>
        </dgm:presLayoutVars>
      </dgm:prSet>
      <dgm:spPr/>
    </dgm:pt>
    <dgm:pt modelId="{750A7E73-259A-40AE-A7D6-8D8594749104}" type="pres">
      <dgm:prSet presAssocID="{3843DAC3-022B-4282-844D-0D9E47B47378}" presName="Name9" presStyleLbl="parChTrans1D2" presStyleIdx="2" presStyleCnt="5"/>
      <dgm:spPr/>
    </dgm:pt>
    <dgm:pt modelId="{06815A16-CC61-4987-A8F9-A40A701716CB}" type="pres">
      <dgm:prSet presAssocID="{3843DAC3-022B-4282-844D-0D9E47B47378}" presName="connTx" presStyleLbl="parChTrans1D2" presStyleIdx="2" presStyleCnt="5"/>
      <dgm:spPr/>
    </dgm:pt>
    <dgm:pt modelId="{F89F6A72-4323-40CA-8C3C-17F5FFFEFDBD}" type="pres">
      <dgm:prSet presAssocID="{E7E2EA43-278C-4887-983A-48640FA01831}" presName="node" presStyleLbl="node1" presStyleIdx="2" presStyleCnt="5">
        <dgm:presLayoutVars>
          <dgm:bulletEnabled val="1"/>
        </dgm:presLayoutVars>
      </dgm:prSet>
      <dgm:spPr/>
    </dgm:pt>
    <dgm:pt modelId="{C66B713C-9705-4E62-85BB-43A1554DC5DB}" type="pres">
      <dgm:prSet presAssocID="{7F35DF9E-76A3-41F9-B5E3-AC9AF2703B02}" presName="Name9" presStyleLbl="parChTrans1D2" presStyleIdx="3" presStyleCnt="5"/>
      <dgm:spPr/>
    </dgm:pt>
    <dgm:pt modelId="{327776CC-046F-4951-BAB9-AF296FE89ADA}" type="pres">
      <dgm:prSet presAssocID="{7F35DF9E-76A3-41F9-B5E3-AC9AF2703B02}" presName="connTx" presStyleLbl="parChTrans1D2" presStyleIdx="3" presStyleCnt="5"/>
      <dgm:spPr/>
    </dgm:pt>
    <dgm:pt modelId="{8DE8E88C-492D-4D9F-9461-75B391CFDD46}" type="pres">
      <dgm:prSet presAssocID="{EC4CA209-C411-4B95-9801-7824D27E3A9F}" presName="node" presStyleLbl="node1" presStyleIdx="3" presStyleCnt="5">
        <dgm:presLayoutVars>
          <dgm:bulletEnabled val="1"/>
        </dgm:presLayoutVars>
      </dgm:prSet>
      <dgm:spPr/>
    </dgm:pt>
    <dgm:pt modelId="{6C9D4B46-9A2E-454C-B17D-E145F14ED4E0}" type="pres">
      <dgm:prSet presAssocID="{0DA36BC0-99B6-4B9A-87F2-BDEA8BAB1514}" presName="Name9" presStyleLbl="parChTrans1D2" presStyleIdx="4" presStyleCnt="5"/>
      <dgm:spPr/>
    </dgm:pt>
    <dgm:pt modelId="{F475D060-0E8B-4D67-A03A-4EAB49E83B06}" type="pres">
      <dgm:prSet presAssocID="{0DA36BC0-99B6-4B9A-87F2-BDEA8BAB1514}" presName="connTx" presStyleLbl="parChTrans1D2" presStyleIdx="4" presStyleCnt="5"/>
      <dgm:spPr/>
    </dgm:pt>
    <dgm:pt modelId="{2395F942-E1A0-4C77-87D8-8E65DF4C9F84}" type="pres">
      <dgm:prSet presAssocID="{5DDD3AA6-9D7A-4CE2-9038-DD4B0A260F81}" presName="node" presStyleLbl="node1" presStyleIdx="4" presStyleCnt="5">
        <dgm:presLayoutVars>
          <dgm:bulletEnabled val="1"/>
        </dgm:presLayoutVars>
      </dgm:prSet>
      <dgm:spPr/>
    </dgm:pt>
  </dgm:ptLst>
  <dgm:cxnLst>
    <dgm:cxn modelId="{41A91422-02BB-41E8-9578-28A844684399}" type="presOf" srcId="{8E8A037E-DB06-49DD-9372-C536427721B7}" destId="{A64EB868-5CED-46D0-AAEE-83A50475611C}" srcOrd="0" destOrd="0" presId="urn:microsoft.com/office/officeart/2005/8/layout/radial1"/>
    <dgm:cxn modelId="{CE2D4823-78E7-4828-8239-D4254E039BC9}" type="presOf" srcId="{A1F25358-366B-42DD-AB5A-56F5F8182618}" destId="{243789BD-F901-4559-97DB-B866FEA66F92}" srcOrd="0" destOrd="0" presId="urn:microsoft.com/office/officeart/2005/8/layout/radial1"/>
    <dgm:cxn modelId="{A18DCD33-39E4-43B8-B965-BB9C3AC33144}" type="presOf" srcId="{E7E2EA43-278C-4887-983A-48640FA01831}" destId="{F89F6A72-4323-40CA-8C3C-17F5FFFEFDBD}" srcOrd="0" destOrd="0" presId="urn:microsoft.com/office/officeart/2005/8/layout/radial1"/>
    <dgm:cxn modelId="{B98C055D-A79B-4CCC-BFB2-760E9960DAB9}" type="presOf" srcId="{0DA36BC0-99B6-4B9A-87F2-BDEA8BAB1514}" destId="{6C9D4B46-9A2E-454C-B17D-E145F14ED4E0}" srcOrd="0" destOrd="0" presId="urn:microsoft.com/office/officeart/2005/8/layout/radial1"/>
    <dgm:cxn modelId="{CA4FFD5D-167C-4B2A-97E8-EFCE01B81363}" type="presOf" srcId="{7F35DF9E-76A3-41F9-B5E3-AC9AF2703B02}" destId="{327776CC-046F-4951-BAB9-AF296FE89ADA}" srcOrd="1" destOrd="0" presId="urn:microsoft.com/office/officeart/2005/8/layout/radial1"/>
    <dgm:cxn modelId="{58474A41-07FF-48F6-A834-46B6727E2D2C}" type="presOf" srcId="{A1F25358-366B-42DD-AB5A-56F5F8182618}" destId="{4A2F2E5C-E4E2-4230-831C-D91AB8A06C8F}" srcOrd="1" destOrd="0" presId="urn:microsoft.com/office/officeart/2005/8/layout/radial1"/>
    <dgm:cxn modelId="{B4079D47-3A31-485C-BB61-60CC3EF30BD8}" type="presOf" srcId="{3843DAC3-022B-4282-844D-0D9E47B47378}" destId="{750A7E73-259A-40AE-A7D6-8D8594749104}" srcOrd="0" destOrd="0" presId="urn:microsoft.com/office/officeart/2005/8/layout/radial1"/>
    <dgm:cxn modelId="{9D010955-6567-46EE-9621-07DFF8B8D664}" srcId="{32D09ED3-585D-40CD-8340-52644AF6EA06}" destId="{9DD07CBD-BB96-466D-867D-D85DFB40ED6C}" srcOrd="0" destOrd="0" parTransId="{43D5132D-3D7D-44C8-A352-0D53225EDE7C}" sibTransId="{1F0F3B64-2A62-4117-A77F-799B605C4F5B}"/>
    <dgm:cxn modelId="{82912A7E-523A-4D6E-AE43-9C77A668B305}" type="presOf" srcId="{8E8A037E-DB06-49DD-9372-C536427721B7}" destId="{42599E32-58BD-4FEF-B20F-C1EA16342744}" srcOrd="1" destOrd="0" presId="urn:microsoft.com/office/officeart/2005/8/layout/radial1"/>
    <dgm:cxn modelId="{B1543083-6622-46E9-A1A3-49DF89DF8813}" type="presOf" srcId="{EC4CA209-C411-4B95-9801-7824D27E3A9F}" destId="{8DE8E88C-492D-4D9F-9461-75B391CFDD46}" srcOrd="0" destOrd="0" presId="urn:microsoft.com/office/officeart/2005/8/layout/radial1"/>
    <dgm:cxn modelId="{8CEA2F86-1707-4A43-8FEE-E41946A3859C}" srcId="{9DD07CBD-BB96-466D-867D-D85DFB40ED6C}" destId="{E7E2EA43-278C-4887-983A-48640FA01831}" srcOrd="2" destOrd="0" parTransId="{3843DAC3-022B-4282-844D-0D9E47B47378}" sibTransId="{9C1E524F-B504-406A-BE0F-2EED43D0C323}"/>
    <dgm:cxn modelId="{1E7F1395-4650-4E4B-AB9D-69AAD23FD2C4}" type="presOf" srcId="{3D20B000-71B1-490F-A7BC-6F23901B5437}" destId="{ABD9D40D-F7C9-4114-A2BB-4718B5C6C1D0}" srcOrd="0" destOrd="0" presId="urn:microsoft.com/office/officeart/2005/8/layout/radial1"/>
    <dgm:cxn modelId="{7C1AE89C-34CC-43FB-9CDF-499892989CDC}" type="presOf" srcId="{5AB6E49E-ADAF-4DE6-9D18-71F15FB36BC3}" destId="{C2DA8BC4-00A8-4D63-8D77-26B4E5B9839A}" srcOrd="0" destOrd="0" presId="urn:microsoft.com/office/officeart/2005/8/layout/radial1"/>
    <dgm:cxn modelId="{82BB02AB-145A-4470-BD3A-BB0D52DC0FA4}" type="presOf" srcId="{7F35DF9E-76A3-41F9-B5E3-AC9AF2703B02}" destId="{C66B713C-9705-4E62-85BB-43A1554DC5DB}" srcOrd="0" destOrd="0" presId="urn:microsoft.com/office/officeart/2005/8/layout/radial1"/>
    <dgm:cxn modelId="{BCF340BD-0F7F-4EA0-AB2F-0B5F05F94431}" srcId="{9DD07CBD-BB96-466D-867D-D85DFB40ED6C}" destId="{5AB6E49E-ADAF-4DE6-9D18-71F15FB36BC3}" srcOrd="0" destOrd="0" parTransId="{8E8A037E-DB06-49DD-9372-C536427721B7}" sibTransId="{0AB2D18E-3E38-4AD8-A593-754F52888CEA}"/>
    <dgm:cxn modelId="{16776CC8-5771-44E3-AF72-1F264F7FAF45}" type="presOf" srcId="{9DD07CBD-BB96-466D-867D-D85DFB40ED6C}" destId="{29AC6582-6E27-4970-ADAA-F110A6E7EAF8}" srcOrd="0" destOrd="0" presId="urn:microsoft.com/office/officeart/2005/8/layout/radial1"/>
    <dgm:cxn modelId="{83C803CE-EF50-46C4-A036-FE7F155DA7B7}" type="presOf" srcId="{5DDD3AA6-9D7A-4CE2-9038-DD4B0A260F81}" destId="{2395F942-E1A0-4C77-87D8-8E65DF4C9F84}" srcOrd="0" destOrd="0" presId="urn:microsoft.com/office/officeart/2005/8/layout/radial1"/>
    <dgm:cxn modelId="{24839DCF-B04C-47DA-B971-47B0013C1C40}" type="presOf" srcId="{32D09ED3-585D-40CD-8340-52644AF6EA06}" destId="{851EA9C7-CCAF-4074-B57F-ED933A64E60B}" srcOrd="0" destOrd="0" presId="urn:microsoft.com/office/officeart/2005/8/layout/radial1"/>
    <dgm:cxn modelId="{0504BCDE-0565-44A0-8AAC-C23D52110635}" srcId="{9DD07CBD-BB96-466D-867D-D85DFB40ED6C}" destId="{3D20B000-71B1-490F-A7BC-6F23901B5437}" srcOrd="1" destOrd="0" parTransId="{A1F25358-366B-42DD-AB5A-56F5F8182618}" sibTransId="{443C419E-F299-4515-9866-780218100E14}"/>
    <dgm:cxn modelId="{9AAF2ADF-F83B-4676-9EFA-A6293E8F4548}" srcId="{9DD07CBD-BB96-466D-867D-D85DFB40ED6C}" destId="{EC4CA209-C411-4B95-9801-7824D27E3A9F}" srcOrd="3" destOrd="0" parTransId="{7F35DF9E-76A3-41F9-B5E3-AC9AF2703B02}" sibTransId="{817DCB13-47B6-4F01-BE56-24987D2C9700}"/>
    <dgm:cxn modelId="{52C55FED-82F1-4945-8E41-7A78C5CAEAC0}" type="presOf" srcId="{3843DAC3-022B-4282-844D-0D9E47B47378}" destId="{06815A16-CC61-4987-A8F9-A40A701716CB}" srcOrd="1" destOrd="0" presId="urn:microsoft.com/office/officeart/2005/8/layout/radial1"/>
    <dgm:cxn modelId="{59D525F2-7A7E-4517-9E78-90A4C859ACB7}" type="presOf" srcId="{0DA36BC0-99B6-4B9A-87F2-BDEA8BAB1514}" destId="{F475D060-0E8B-4D67-A03A-4EAB49E83B06}" srcOrd="1" destOrd="0" presId="urn:microsoft.com/office/officeart/2005/8/layout/radial1"/>
    <dgm:cxn modelId="{EAC383FA-2675-4C15-80BD-B24C65201A45}" srcId="{9DD07CBD-BB96-466D-867D-D85DFB40ED6C}" destId="{5DDD3AA6-9D7A-4CE2-9038-DD4B0A260F81}" srcOrd="4" destOrd="0" parTransId="{0DA36BC0-99B6-4B9A-87F2-BDEA8BAB1514}" sibTransId="{D475116F-8B65-42C4-B45B-53CAF65D1B6D}"/>
    <dgm:cxn modelId="{77AF78A8-425E-4869-BEF1-5C7F5955E241}" type="presParOf" srcId="{851EA9C7-CCAF-4074-B57F-ED933A64E60B}" destId="{29AC6582-6E27-4970-ADAA-F110A6E7EAF8}" srcOrd="0" destOrd="0" presId="urn:microsoft.com/office/officeart/2005/8/layout/radial1"/>
    <dgm:cxn modelId="{C7068AD8-BF89-453F-B309-3F26D62B06DC}" type="presParOf" srcId="{851EA9C7-CCAF-4074-B57F-ED933A64E60B}" destId="{A64EB868-5CED-46D0-AAEE-83A50475611C}" srcOrd="1" destOrd="0" presId="urn:microsoft.com/office/officeart/2005/8/layout/radial1"/>
    <dgm:cxn modelId="{F57824E3-E8E5-4FED-8BD0-3BA32BB40D67}" type="presParOf" srcId="{A64EB868-5CED-46D0-AAEE-83A50475611C}" destId="{42599E32-58BD-4FEF-B20F-C1EA16342744}" srcOrd="0" destOrd="0" presId="urn:microsoft.com/office/officeart/2005/8/layout/radial1"/>
    <dgm:cxn modelId="{90543F3A-6CE3-4F6F-93EA-7B893A225281}" type="presParOf" srcId="{851EA9C7-CCAF-4074-B57F-ED933A64E60B}" destId="{C2DA8BC4-00A8-4D63-8D77-26B4E5B9839A}" srcOrd="2" destOrd="0" presId="urn:microsoft.com/office/officeart/2005/8/layout/radial1"/>
    <dgm:cxn modelId="{72B9DF9A-9F7F-43C8-AC0B-2CC5A240B965}" type="presParOf" srcId="{851EA9C7-CCAF-4074-B57F-ED933A64E60B}" destId="{243789BD-F901-4559-97DB-B866FEA66F92}" srcOrd="3" destOrd="0" presId="urn:microsoft.com/office/officeart/2005/8/layout/radial1"/>
    <dgm:cxn modelId="{33ABE75F-75CA-4C34-AADE-68E227CF02F4}" type="presParOf" srcId="{243789BD-F901-4559-97DB-B866FEA66F92}" destId="{4A2F2E5C-E4E2-4230-831C-D91AB8A06C8F}" srcOrd="0" destOrd="0" presId="urn:microsoft.com/office/officeart/2005/8/layout/radial1"/>
    <dgm:cxn modelId="{37F6688D-B17F-4DBD-A76B-A5515A3D8618}" type="presParOf" srcId="{851EA9C7-CCAF-4074-B57F-ED933A64E60B}" destId="{ABD9D40D-F7C9-4114-A2BB-4718B5C6C1D0}" srcOrd="4" destOrd="0" presId="urn:microsoft.com/office/officeart/2005/8/layout/radial1"/>
    <dgm:cxn modelId="{C3F55009-C604-477B-ABB4-526C3D874115}" type="presParOf" srcId="{851EA9C7-CCAF-4074-B57F-ED933A64E60B}" destId="{750A7E73-259A-40AE-A7D6-8D8594749104}" srcOrd="5" destOrd="0" presId="urn:microsoft.com/office/officeart/2005/8/layout/radial1"/>
    <dgm:cxn modelId="{EBB8943E-24A4-45BC-902C-0D19EB6F74F0}" type="presParOf" srcId="{750A7E73-259A-40AE-A7D6-8D8594749104}" destId="{06815A16-CC61-4987-A8F9-A40A701716CB}" srcOrd="0" destOrd="0" presId="urn:microsoft.com/office/officeart/2005/8/layout/radial1"/>
    <dgm:cxn modelId="{84D39403-0BB6-4860-B883-29DCF7F60652}" type="presParOf" srcId="{851EA9C7-CCAF-4074-B57F-ED933A64E60B}" destId="{F89F6A72-4323-40CA-8C3C-17F5FFFEFDBD}" srcOrd="6" destOrd="0" presId="urn:microsoft.com/office/officeart/2005/8/layout/radial1"/>
    <dgm:cxn modelId="{B827DE66-1291-4D40-9119-726CA4B7DE7F}" type="presParOf" srcId="{851EA9C7-CCAF-4074-B57F-ED933A64E60B}" destId="{C66B713C-9705-4E62-85BB-43A1554DC5DB}" srcOrd="7" destOrd="0" presId="urn:microsoft.com/office/officeart/2005/8/layout/radial1"/>
    <dgm:cxn modelId="{030565BA-F2D4-4E26-96F5-8651F5CDF195}" type="presParOf" srcId="{C66B713C-9705-4E62-85BB-43A1554DC5DB}" destId="{327776CC-046F-4951-BAB9-AF296FE89ADA}" srcOrd="0" destOrd="0" presId="urn:microsoft.com/office/officeart/2005/8/layout/radial1"/>
    <dgm:cxn modelId="{E519513D-767C-4888-B178-A637D773683D}" type="presParOf" srcId="{851EA9C7-CCAF-4074-B57F-ED933A64E60B}" destId="{8DE8E88C-492D-4D9F-9461-75B391CFDD46}" srcOrd="8" destOrd="0" presId="urn:microsoft.com/office/officeart/2005/8/layout/radial1"/>
    <dgm:cxn modelId="{AD04EAFB-5994-45F4-9777-41EAFA308F6A}" type="presParOf" srcId="{851EA9C7-CCAF-4074-B57F-ED933A64E60B}" destId="{6C9D4B46-9A2E-454C-B17D-E145F14ED4E0}" srcOrd="9" destOrd="0" presId="urn:microsoft.com/office/officeart/2005/8/layout/radial1"/>
    <dgm:cxn modelId="{BE140948-9181-4B66-9E91-75E78F57CC93}" type="presParOf" srcId="{6C9D4B46-9A2E-454C-B17D-E145F14ED4E0}" destId="{F475D060-0E8B-4D67-A03A-4EAB49E83B06}" srcOrd="0" destOrd="0" presId="urn:microsoft.com/office/officeart/2005/8/layout/radial1"/>
    <dgm:cxn modelId="{D1C8775E-96A6-4777-9774-8457348C38E2}" type="presParOf" srcId="{851EA9C7-CCAF-4074-B57F-ED933A64E60B}" destId="{2395F942-E1A0-4C77-87D8-8E65DF4C9F84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D09ED3-585D-40CD-8340-52644AF6EA0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DD07CBD-BB96-466D-867D-D85DFB40ED6C}">
      <dgm:prSet phldrT="[Texto]"/>
      <dgm:spPr/>
      <dgm:t>
        <a:bodyPr/>
        <a:lstStyle/>
        <a:p>
          <a:r>
            <a:rPr lang="es-CO" dirty="0"/>
            <a:t>POLITICAS</a:t>
          </a:r>
        </a:p>
        <a:p>
          <a:r>
            <a:rPr lang="es-CO" dirty="0"/>
            <a:t>SOBORNO </a:t>
          </a:r>
        </a:p>
        <a:p>
          <a:r>
            <a:rPr lang="es-CO" dirty="0"/>
            <a:t>TRANSNACIONAL </a:t>
          </a:r>
        </a:p>
      </dgm:t>
    </dgm:pt>
    <dgm:pt modelId="{43D5132D-3D7D-44C8-A352-0D53225EDE7C}" type="parTrans" cxnId="{9D010955-6567-46EE-9621-07DFF8B8D664}">
      <dgm:prSet/>
      <dgm:spPr/>
      <dgm:t>
        <a:bodyPr/>
        <a:lstStyle/>
        <a:p>
          <a:endParaRPr lang="es-CO"/>
        </a:p>
      </dgm:t>
    </dgm:pt>
    <dgm:pt modelId="{1F0F3B64-2A62-4117-A77F-799B605C4F5B}" type="sibTrans" cxnId="{9D010955-6567-46EE-9621-07DFF8B8D664}">
      <dgm:prSet/>
      <dgm:spPr/>
      <dgm:t>
        <a:bodyPr/>
        <a:lstStyle/>
        <a:p>
          <a:endParaRPr lang="es-CO"/>
        </a:p>
      </dgm:t>
    </dgm:pt>
    <dgm:pt modelId="{5AB6E49E-ADAF-4DE6-9D18-71F15FB36BC3}">
      <dgm:prSet phldrT="[Texto]"/>
      <dgm:spPr/>
      <dgm:t>
        <a:bodyPr/>
        <a:lstStyle/>
        <a:p>
          <a:r>
            <a:rPr lang="es-CO" dirty="0"/>
            <a:t>MITIGACION</a:t>
          </a:r>
        </a:p>
      </dgm:t>
    </dgm:pt>
    <dgm:pt modelId="{8E8A037E-DB06-49DD-9372-C536427721B7}" type="parTrans" cxnId="{BCF340BD-0F7F-4EA0-AB2F-0B5F05F94431}">
      <dgm:prSet/>
      <dgm:spPr/>
      <dgm:t>
        <a:bodyPr/>
        <a:lstStyle/>
        <a:p>
          <a:endParaRPr lang="es-CO"/>
        </a:p>
      </dgm:t>
    </dgm:pt>
    <dgm:pt modelId="{0AB2D18E-3E38-4AD8-A593-754F52888CEA}" type="sibTrans" cxnId="{BCF340BD-0F7F-4EA0-AB2F-0B5F05F94431}">
      <dgm:prSet/>
      <dgm:spPr/>
      <dgm:t>
        <a:bodyPr/>
        <a:lstStyle/>
        <a:p>
          <a:endParaRPr lang="es-CO"/>
        </a:p>
      </dgm:t>
    </dgm:pt>
    <dgm:pt modelId="{3D20B000-71B1-490F-A7BC-6F23901B5437}">
      <dgm:prSet phldrT="[Texto]"/>
      <dgm:spPr/>
      <dgm:t>
        <a:bodyPr/>
        <a:lstStyle/>
        <a:p>
          <a:r>
            <a:rPr lang="es-CO" dirty="0"/>
            <a:t>CONTRATOS Y ACUERDOS CON TERCEROS </a:t>
          </a:r>
        </a:p>
      </dgm:t>
    </dgm:pt>
    <dgm:pt modelId="{A1F25358-366B-42DD-AB5A-56F5F8182618}" type="parTrans" cxnId="{0504BCDE-0565-44A0-8AAC-C23D52110635}">
      <dgm:prSet/>
      <dgm:spPr/>
      <dgm:t>
        <a:bodyPr/>
        <a:lstStyle/>
        <a:p>
          <a:endParaRPr lang="es-CO"/>
        </a:p>
      </dgm:t>
    </dgm:pt>
    <dgm:pt modelId="{443C419E-F299-4515-9866-780218100E14}" type="sibTrans" cxnId="{0504BCDE-0565-44A0-8AAC-C23D52110635}">
      <dgm:prSet/>
      <dgm:spPr/>
      <dgm:t>
        <a:bodyPr/>
        <a:lstStyle/>
        <a:p>
          <a:endParaRPr lang="es-CO"/>
        </a:p>
      </dgm:t>
    </dgm:pt>
    <dgm:pt modelId="{E7E2EA43-278C-4887-983A-48640FA01831}">
      <dgm:prSet phldrT="[Texto]"/>
      <dgm:spPr/>
      <dgm:t>
        <a:bodyPr/>
        <a:lstStyle/>
        <a:p>
          <a:r>
            <a:rPr lang="es-CO" dirty="0"/>
            <a:t>REGISTROS CONTABLES </a:t>
          </a:r>
        </a:p>
      </dgm:t>
    </dgm:pt>
    <dgm:pt modelId="{3843DAC3-022B-4282-844D-0D9E47B47378}" type="parTrans" cxnId="{8CEA2F86-1707-4A43-8FEE-E41946A3859C}">
      <dgm:prSet/>
      <dgm:spPr/>
      <dgm:t>
        <a:bodyPr/>
        <a:lstStyle/>
        <a:p>
          <a:endParaRPr lang="es-CO"/>
        </a:p>
      </dgm:t>
    </dgm:pt>
    <dgm:pt modelId="{9C1E524F-B504-406A-BE0F-2EED43D0C323}" type="sibTrans" cxnId="{8CEA2F86-1707-4A43-8FEE-E41946A3859C}">
      <dgm:prSet/>
      <dgm:spPr/>
      <dgm:t>
        <a:bodyPr/>
        <a:lstStyle/>
        <a:p>
          <a:endParaRPr lang="es-CO"/>
        </a:p>
      </dgm:t>
    </dgm:pt>
    <dgm:pt modelId="{EC4CA209-C411-4B95-9801-7824D27E3A9F}">
      <dgm:prSet phldrT="[Texto]"/>
      <dgm:spPr/>
      <dgm:t>
        <a:bodyPr/>
        <a:lstStyle/>
        <a:p>
          <a:r>
            <a:rPr lang="es-CO" dirty="0"/>
            <a:t>ADMINISTRACION DE LA INFORAMACION </a:t>
          </a:r>
        </a:p>
      </dgm:t>
    </dgm:pt>
    <dgm:pt modelId="{7F35DF9E-76A3-41F9-B5E3-AC9AF2703B02}" type="parTrans" cxnId="{9AAF2ADF-F83B-4676-9EFA-A6293E8F4548}">
      <dgm:prSet/>
      <dgm:spPr/>
      <dgm:t>
        <a:bodyPr/>
        <a:lstStyle/>
        <a:p>
          <a:endParaRPr lang="es-CO"/>
        </a:p>
      </dgm:t>
    </dgm:pt>
    <dgm:pt modelId="{817DCB13-47B6-4F01-BE56-24987D2C9700}" type="sibTrans" cxnId="{9AAF2ADF-F83B-4676-9EFA-A6293E8F4548}">
      <dgm:prSet/>
      <dgm:spPr/>
      <dgm:t>
        <a:bodyPr/>
        <a:lstStyle/>
        <a:p>
          <a:endParaRPr lang="es-CO"/>
        </a:p>
      </dgm:t>
    </dgm:pt>
    <dgm:pt modelId="{271D1C8D-D5AD-4952-B5DD-AB85ABBAFDB2}">
      <dgm:prSet phldrT="[Texto]"/>
      <dgm:spPr/>
      <dgm:t>
        <a:bodyPr/>
        <a:lstStyle/>
        <a:p>
          <a:r>
            <a:rPr lang="es-CO" dirty="0"/>
            <a:t>DIVULGACION Y CAPACITACION</a:t>
          </a:r>
        </a:p>
      </dgm:t>
    </dgm:pt>
    <dgm:pt modelId="{54B6F673-52D4-466A-801C-9D915D072DC8}" type="parTrans" cxnId="{3472DBC4-955D-4129-B9CE-21E142E20D95}">
      <dgm:prSet/>
      <dgm:spPr/>
      <dgm:t>
        <a:bodyPr/>
        <a:lstStyle/>
        <a:p>
          <a:endParaRPr lang="es-CO"/>
        </a:p>
      </dgm:t>
    </dgm:pt>
    <dgm:pt modelId="{7A3EFB2B-9100-47B4-BE26-D7DF7A43651E}" type="sibTrans" cxnId="{3472DBC4-955D-4129-B9CE-21E142E20D95}">
      <dgm:prSet/>
      <dgm:spPr/>
      <dgm:t>
        <a:bodyPr/>
        <a:lstStyle/>
        <a:p>
          <a:endParaRPr lang="es-CO"/>
        </a:p>
      </dgm:t>
    </dgm:pt>
    <dgm:pt modelId="{3EEDF39A-9A58-4EAC-8B79-01EDB475834F}">
      <dgm:prSet phldrT="[Texto]"/>
      <dgm:spPr/>
      <dgm:t>
        <a:bodyPr/>
        <a:lstStyle/>
        <a:p>
          <a:r>
            <a:rPr lang="es-CO" dirty="0"/>
            <a:t>REPORTE</a:t>
          </a:r>
        </a:p>
      </dgm:t>
    </dgm:pt>
    <dgm:pt modelId="{32B595C4-1355-4500-8BA5-A4992A0723C5}" type="parTrans" cxnId="{B4F9FD52-7D02-4B44-BB13-3AC93FE0CCB3}">
      <dgm:prSet/>
      <dgm:spPr/>
      <dgm:t>
        <a:bodyPr/>
        <a:lstStyle/>
        <a:p>
          <a:endParaRPr lang="es-CO"/>
        </a:p>
      </dgm:t>
    </dgm:pt>
    <dgm:pt modelId="{3BE791AB-BD16-426A-8DAB-EB88E89E5472}" type="sibTrans" cxnId="{B4F9FD52-7D02-4B44-BB13-3AC93FE0CCB3}">
      <dgm:prSet/>
      <dgm:spPr/>
      <dgm:t>
        <a:bodyPr/>
        <a:lstStyle/>
        <a:p>
          <a:endParaRPr lang="es-CO"/>
        </a:p>
      </dgm:t>
    </dgm:pt>
    <dgm:pt modelId="{857739DA-703F-4376-ADDA-4FDD7299346B}">
      <dgm:prSet phldrT="[Texto]"/>
      <dgm:spPr/>
      <dgm:t>
        <a:bodyPr/>
        <a:lstStyle/>
        <a:p>
          <a:r>
            <a:rPr lang="es-CO" dirty="0"/>
            <a:t>SUMINISTRO INFORMACION AUTORIDADES </a:t>
          </a:r>
        </a:p>
      </dgm:t>
    </dgm:pt>
    <dgm:pt modelId="{5B92B0DF-4B1E-447B-A46F-54D9CC0BD05E}" type="parTrans" cxnId="{C6E5F9C0-2B0A-4B99-8828-010C729673E7}">
      <dgm:prSet/>
      <dgm:spPr/>
      <dgm:t>
        <a:bodyPr/>
        <a:lstStyle/>
        <a:p>
          <a:endParaRPr lang="es-CO"/>
        </a:p>
      </dgm:t>
    </dgm:pt>
    <dgm:pt modelId="{161BD178-5333-496E-B1DE-2AA6D0004D46}" type="sibTrans" cxnId="{C6E5F9C0-2B0A-4B99-8828-010C729673E7}">
      <dgm:prSet/>
      <dgm:spPr/>
      <dgm:t>
        <a:bodyPr/>
        <a:lstStyle/>
        <a:p>
          <a:endParaRPr lang="es-CO"/>
        </a:p>
      </dgm:t>
    </dgm:pt>
    <dgm:pt modelId="{851EA9C7-CCAF-4074-B57F-ED933A64E60B}" type="pres">
      <dgm:prSet presAssocID="{32D09ED3-585D-40CD-8340-52644AF6EA0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9AC6582-6E27-4970-ADAA-F110A6E7EAF8}" type="pres">
      <dgm:prSet presAssocID="{9DD07CBD-BB96-466D-867D-D85DFB40ED6C}" presName="centerShape" presStyleLbl="node0" presStyleIdx="0" presStyleCnt="1"/>
      <dgm:spPr/>
    </dgm:pt>
    <dgm:pt modelId="{A64EB868-5CED-46D0-AAEE-83A50475611C}" type="pres">
      <dgm:prSet presAssocID="{8E8A037E-DB06-49DD-9372-C536427721B7}" presName="Name9" presStyleLbl="parChTrans1D2" presStyleIdx="0" presStyleCnt="7"/>
      <dgm:spPr/>
    </dgm:pt>
    <dgm:pt modelId="{42599E32-58BD-4FEF-B20F-C1EA16342744}" type="pres">
      <dgm:prSet presAssocID="{8E8A037E-DB06-49DD-9372-C536427721B7}" presName="connTx" presStyleLbl="parChTrans1D2" presStyleIdx="0" presStyleCnt="7"/>
      <dgm:spPr/>
    </dgm:pt>
    <dgm:pt modelId="{C2DA8BC4-00A8-4D63-8D77-26B4E5B9839A}" type="pres">
      <dgm:prSet presAssocID="{5AB6E49E-ADAF-4DE6-9D18-71F15FB36BC3}" presName="node" presStyleLbl="node1" presStyleIdx="0" presStyleCnt="7">
        <dgm:presLayoutVars>
          <dgm:bulletEnabled val="1"/>
        </dgm:presLayoutVars>
      </dgm:prSet>
      <dgm:spPr/>
    </dgm:pt>
    <dgm:pt modelId="{243789BD-F901-4559-97DB-B866FEA66F92}" type="pres">
      <dgm:prSet presAssocID="{A1F25358-366B-42DD-AB5A-56F5F8182618}" presName="Name9" presStyleLbl="parChTrans1D2" presStyleIdx="1" presStyleCnt="7"/>
      <dgm:spPr/>
    </dgm:pt>
    <dgm:pt modelId="{4A2F2E5C-E4E2-4230-831C-D91AB8A06C8F}" type="pres">
      <dgm:prSet presAssocID="{A1F25358-366B-42DD-AB5A-56F5F8182618}" presName="connTx" presStyleLbl="parChTrans1D2" presStyleIdx="1" presStyleCnt="7"/>
      <dgm:spPr/>
    </dgm:pt>
    <dgm:pt modelId="{ABD9D40D-F7C9-4114-A2BB-4718B5C6C1D0}" type="pres">
      <dgm:prSet presAssocID="{3D20B000-71B1-490F-A7BC-6F23901B5437}" presName="node" presStyleLbl="node1" presStyleIdx="1" presStyleCnt="7">
        <dgm:presLayoutVars>
          <dgm:bulletEnabled val="1"/>
        </dgm:presLayoutVars>
      </dgm:prSet>
      <dgm:spPr/>
    </dgm:pt>
    <dgm:pt modelId="{750A7E73-259A-40AE-A7D6-8D8594749104}" type="pres">
      <dgm:prSet presAssocID="{3843DAC3-022B-4282-844D-0D9E47B47378}" presName="Name9" presStyleLbl="parChTrans1D2" presStyleIdx="2" presStyleCnt="7"/>
      <dgm:spPr/>
    </dgm:pt>
    <dgm:pt modelId="{06815A16-CC61-4987-A8F9-A40A701716CB}" type="pres">
      <dgm:prSet presAssocID="{3843DAC3-022B-4282-844D-0D9E47B47378}" presName="connTx" presStyleLbl="parChTrans1D2" presStyleIdx="2" presStyleCnt="7"/>
      <dgm:spPr/>
    </dgm:pt>
    <dgm:pt modelId="{F89F6A72-4323-40CA-8C3C-17F5FFFEFDBD}" type="pres">
      <dgm:prSet presAssocID="{E7E2EA43-278C-4887-983A-48640FA01831}" presName="node" presStyleLbl="node1" presStyleIdx="2" presStyleCnt="7">
        <dgm:presLayoutVars>
          <dgm:bulletEnabled val="1"/>
        </dgm:presLayoutVars>
      </dgm:prSet>
      <dgm:spPr/>
    </dgm:pt>
    <dgm:pt modelId="{C66B713C-9705-4E62-85BB-43A1554DC5DB}" type="pres">
      <dgm:prSet presAssocID="{7F35DF9E-76A3-41F9-B5E3-AC9AF2703B02}" presName="Name9" presStyleLbl="parChTrans1D2" presStyleIdx="3" presStyleCnt="7"/>
      <dgm:spPr/>
    </dgm:pt>
    <dgm:pt modelId="{327776CC-046F-4951-BAB9-AF296FE89ADA}" type="pres">
      <dgm:prSet presAssocID="{7F35DF9E-76A3-41F9-B5E3-AC9AF2703B02}" presName="connTx" presStyleLbl="parChTrans1D2" presStyleIdx="3" presStyleCnt="7"/>
      <dgm:spPr/>
    </dgm:pt>
    <dgm:pt modelId="{8DE8E88C-492D-4D9F-9461-75B391CFDD46}" type="pres">
      <dgm:prSet presAssocID="{EC4CA209-C411-4B95-9801-7824D27E3A9F}" presName="node" presStyleLbl="node1" presStyleIdx="3" presStyleCnt="7">
        <dgm:presLayoutVars>
          <dgm:bulletEnabled val="1"/>
        </dgm:presLayoutVars>
      </dgm:prSet>
      <dgm:spPr/>
    </dgm:pt>
    <dgm:pt modelId="{527E6B16-6037-40B9-8543-18EEACBC6863}" type="pres">
      <dgm:prSet presAssocID="{54B6F673-52D4-466A-801C-9D915D072DC8}" presName="Name9" presStyleLbl="parChTrans1D2" presStyleIdx="4" presStyleCnt="7"/>
      <dgm:spPr/>
    </dgm:pt>
    <dgm:pt modelId="{0C2999CF-23B4-4E9C-A54F-15104F2BFED9}" type="pres">
      <dgm:prSet presAssocID="{54B6F673-52D4-466A-801C-9D915D072DC8}" presName="connTx" presStyleLbl="parChTrans1D2" presStyleIdx="4" presStyleCnt="7"/>
      <dgm:spPr/>
    </dgm:pt>
    <dgm:pt modelId="{DDE798EF-1F02-4D7F-9E71-E2003DD650EA}" type="pres">
      <dgm:prSet presAssocID="{271D1C8D-D5AD-4952-B5DD-AB85ABBAFDB2}" presName="node" presStyleLbl="node1" presStyleIdx="4" presStyleCnt="7">
        <dgm:presLayoutVars>
          <dgm:bulletEnabled val="1"/>
        </dgm:presLayoutVars>
      </dgm:prSet>
      <dgm:spPr/>
    </dgm:pt>
    <dgm:pt modelId="{8722F8D3-98AB-4A7B-A253-D99473774221}" type="pres">
      <dgm:prSet presAssocID="{32B595C4-1355-4500-8BA5-A4992A0723C5}" presName="Name9" presStyleLbl="parChTrans1D2" presStyleIdx="5" presStyleCnt="7"/>
      <dgm:spPr/>
    </dgm:pt>
    <dgm:pt modelId="{26E81316-E267-4277-929D-AB09BA12414E}" type="pres">
      <dgm:prSet presAssocID="{32B595C4-1355-4500-8BA5-A4992A0723C5}" presName="connTx" presStyleLbl="parChTrans1D2" presStyleIdx="5" presStyleCnt="7"/>
      <dgm:spPr/>
    </dgm:pt>
    <dgm:pt modelId="{7DA5A92B-912B-4216-AD74-C404222B00FA}" type="pres">
      <dgm:prSet presAssocID="{3EEDF39A-9A58-4EAC-8B79-01EDB475834F}" presName="node" presStyleLbl="node1" presStyleIdx="5" presStyleCnt="7">
        <dgm:presLayoutVars>
          <dgm:bulletEnabled val="1"/>
        </dgm:presLayoutVars>
      </dgm:prSet>
      <dgm:spPr/>
    </dgm:pt>
    <dgm:pt modelId="{BCDEEB98-5327-4EF6-AA6B-37FC9F4B3BF7}" type="pres">
      <dgm:prSet presAssocID="{5B92B0DF-4B1E-447B-A46F-54D9CC0BD05E}" presName="Name9" presStyleLbl="parChTrans1D2" presStyleIdx="6" presStyleCnt="7"/>
      <dgm:spPr/>
    </dgm:pt>
    <dgm:pt modelId="{25905025-DFD9-4888-86D2-1EEE6C2AB09E}" type="pres">
      <dgm:prSet presAssocID="{5B92B0DF-4B1E-447B-A46F-54D9CC0BD05E}" presName="connTx" presStyleLbl="parChTrans1D2" presStyleIdx="6" presStyleCnt="7"/>
      <dgm:spPr/>
    </dgm:pt>
    <dgm:pt modelId="{07DC5E0E-2799-464A-994D-2848826B2F77}" type="pres">
      <dgm:prSet presAssocID="{857739DA-703F-4376-ADDA-4FDD7299346B}" presName="node" presStyleLbl="node1" presStyleIdx="6" presStyleCnt="7">
        <dgm:presLayoutVars>
          <dgm:bulletEnabled val="1"/>
        </dgm:presLayoutVars>
      </dgm:prSet>
      <dgm:spPr/>
    </dgm:pt>
  </dgm:ptLst>
  <dgm:cxnLst>
    <dgm:cxn modelId="{11A71904-BCA4-4F85-9C55-9EBEACDAEBBB}" type="presOf" srcId="{3EEDF39A-9A58-4EAC-8B79-01EDB475834F}" destId="{7DA5A92B-912B-4216-AD74-C404222B00FA}" srcOrd="0" destOrd="0" presId="urn:microsoft.com/office/officeart/2005/8/layout/radial1"/>
    <dgm:cxn modelId="{41A91422-02BB-41E8-9578-28A844684399}" type="presOf" srcId="{8E8A037E-DB06-49DD-9372-C536427721B7}" destId="{A64EB868-5CED-46D0-AAEE-83A50475611C}" srcOrd="0" destOrd="0" presId="urn:microsoft.com/office/officeart/2005/8/layout/radial1"/>
    <dgm:cxn modelId="{CE2D4823-78E7-4828-8239-D4254E039BC9}" type="presOf" srcId="{A1F25358-366B-42DD-AB5A-56F5F8182618}" destId="{243789BD-F901-4559-97DB-B866FEA66F92}" srcOrd="0" destOrd="0" presId="urn:microsoft.com/office/officeart/2005/8/layout/radial1"/>
    <dgm:cxn modelId="{E731AD32-6DB3-4E63-98CD-34F8522F87E8}" type="presOf" srcId="{271D1C8D-D5AD-4952-B5DD-AB85ABBAFDB2}" destId="{DDE798EF-1F02-4D7F-9E71-E2003DD650EA}" srcOrd="0" destOrd="0" presId="urn:microsoft.com/office/officeart/2005/8/layout/radial1"/>
    <dgm:cxn modelId="{A18DCD33-39E4-43B8-B965-BB9C3AC33144}" type="presOf" srcId="{E7E2EA43-278C-4887-983A-48640FA01831}" destId="{F89F6A72-4323-40CA-8C3C-17F5FFFEFDBD}" srcOrd="0" destOrd="0" presId="urn:microsoft.com/office/officeart/2005/8/layout/radial1"/>
    <dgm:cxn modelId="{CA4FFD5D-167C-4B2A-97E8-EFCE01B81363}" type="presOf" srcId="{7F35DF9E-76A3-41F9-B5E3-AC9AF2703B02}" destId="{327776CC-046F-4951-BAB9-AF296FE89ADA}" srcOrd="1" destOrd="0" presId="urn:microsoft.com/office/officeart/2005/8/layout/radial1"/>
    <dgm:cxn modelId="{58474A41-07FF-48F6-A834-46B6727E2D2C}" type="presOf" srcId="{A1F25358-366B-42DD-AB5A-56F5F8182618}" destId="{4A2F2E5C-E4E2-4230-831C-D91AB8A06C8F}" srcOrd="1" destOrd="0" presId="urn:microsoft.com/office/officeart/2005/8/layout/radial1"/>
    <dgm:cxn modelId="{B4079D47-3A31-485C-BB61-60CC3EF30BD8}" type="presOf" srcId="{3843DAC3-022B-4282-844D-0D9E47B47378}" destId="{750A7E73-259A-40AE-A7D6-8D8594749104}" srcOrd="0" destOrd="0" presId="urn:microsoft.com/office/officeart/2005/8/layout/radial1"/>
    <dgm:cxn modelId="{F34BE76D-DB30-44EA-A375-8B808660A55B}" type="presOf" srcId="{32B595C4-1355-4500-8BA5-A4992A0723C5}" destId="{8722F8D3-98AB-4A7B-A253-D99473774221}" srcOrd="0" destOrd="0" presId="urn:microsoft.com/office/officeart/2005/8/layout/radial1"/>
    <dgm:cxn modelId="{E694336F-B3F3-40DF-8BC4-66C8E064FAB7}" type="presOf" srcId="{857739DA-703F-4376-ADDA-4FDD7299346B}" destId="{07DC5E0E-2799-464A-994D-2848826B2F77}" srcOrd="0" destOrd="0" presId="urn:microsoft.com/office/officeart/2005/8/layout/radial1"/>
    <dgm:cxn modelId="{1F579151-F19A-4B75-9F3D-41FE5359FD84}" type="presOf" srcId="{32B595C4-1355-4500-8BA5-A4992A0723C5}" destId="{26E81316-E267-4277-929D-AB09BA12414E}" srcOrd="1" destOrd="0" presId="urn:microsoft.com/office/officeart/2005/8/layout/radial1"/>
    <dgm:cxn modelId="{B4F9FD52-7D02-4B44-BB13-3AC93FE0CCB3}" srcId="{9DD07CBD-BB96-466D-867D-D85DFB40ED6C}" destId="{3EEDF39A-9A58-4EAC-8B79-01EDB475834F}" srcOrd="5" destOrd="0" parTransId="{32B595C4-1355-4500-8BA5-A4992A0723C5}" sibTransId="{3BE791AB-BD16-426A-8DAB-EB88E89E5472}"/>
    <dgm:cxn modelId="{9D010955-6567-46EE-9621-07DFF8B8D664}" srcId="{32D09ED3-585D-40CD-8340-52644AF6EA06}" destId="{9DD07CBD-BB96-466D-867D-D85DFB40ED6C}" srcOrd="0" destOrd="0" parTransId="{43D5132D-3D7D-44C8-A352-0D53225EDE7C}" sibTransId="{1F0F3B64-2A62-4117-A77F-799B605C4F5B}"/>
    <dgm:cxn modelId="{82912A7E-523A-4D6E-AE43-9C77A668B305}" type="presOf" srcId="{8E8A037E-DB06-49DD-9372-C536427721B7}" destId="{42599E32-58BD-4FEF-B20F-C1EA16342744}" srcOrd="1" destOrd="0" presId="urn:microsoft.com/office/officeart/2005/8/layout/radial1"/>
    <dgm:cxn modelId="{B1543083-6622-46E9-A1A3-49DF89DF8813}" type="presOf" srcId="{EC4CA209-C411-4B95-9801-7824D27E3A9F}" destId="{8DE8E88C-492D-4D9F-9461-75B391CFDD46}" srcOrd="0" destOrd="0" presId="urn:microsoft.com/office/officeart/2005/8/layout/radial1"/>
    <dgm:cxn modelId="{8CEA2F86-1707-4A43-8FEE-E41946A3859C}" srcId="{9DD07CBD-BB96-466D-867D-D85DFB40ED6C}" destId="{E7E2EA43-278C-4887-983A-48640FA01831}" srcOrd="2" destOrd="0" parTransId="{3843DAC3-022B-4282-844D-0D9E47B47378}" sibTransId="{9C1E524F-B504-406A-BE0F-2EED43D0C323}"/>
    <dgm:cxn modelId="{874FAD92-228C-4E77-A3A8-444733538143}" type="presOf" srcId="{5B92B0DF-4B1E-447B-A46F-54D9CC0BD05E}" destId="{25905025-DFD9-4888-86D2-1EEE6C2AB09E}" srcOrd="1" destOrd="0" presId="urn:microsoft.com/office/officeart/2005/8/layout/radial1"/>
    <dgm:cxn modelId="{1E7F1395-4650-4E4B-AB9D-69AAD23FD2C4}" type="presOf" srcId="{3D20B000-71B1-490F-A7BC-6F23901B5437}" destId="{ABD9D40D-F7C9-4114-A2BB-4718B5C6C1D0}" srcOrd="0" destOrd="0" presId="urn:microsoft.com/office/officeart/2005/8/layout/radial1"/>
    <dgm:cxn modelId="{7C1AE89C-34CC-43FB-9CDF-499892989CDC}" type="presOf" srcId="{5AB6E49E-ADAF-4DE6-9D18-71F15FB36BC3}" destId="{C2DA8BC4-00A8-4D63-8D77-26B4E5B9839A}" srcOrd="0" destOrd="0" presId="urn:microsoft.com/office/officeart/2005/8/layout/radial1"/>
    <dgm:cxn modelId="{410C0FA4-D8A1-4BBF-99B6-EE83F36DA415}" type="presOf" srcId="{5B92B0DF-4B1E-447B-A46F-54D9CC0BD05E}" destId="{BCDEEB98-5327-4EF6-AA6B-37FC9F4B3BF7}" srcOrd="0" destOrd="0" presId="urn:microsoft.com/office/officeart/2005/8/layout/radial1"/>
    <dgm:cxn modelId="{82BB02AB-145A-4470-BD3A-BB0D52DC0FA4}" type="presOf" srcId="{7F35DF9E-76A3-41F9-B5E3-AC9AF2703B02}" destId="{C66B713C-9705-4E62-85BB-43A1554DC5DB}" srcOrd="0" destOrd="0" presId="urn:microsoft.com/office/officeart/2005/8/layout/radial1"/>
    <dgm:cxn modelId="{BCF340BD-0F7F-4EA0-AB2F-0B5F05F94431}" srcId="{9DD07CBD-BB96-466D-867D-D85DFB40ED6C}" destId="{5AB6E49E-ADAF-4DE6-9D18-71F15FB36BC3}" srcOrd="0" destOrd="0" parTransId="{8E8A037E-DB06-49DD-9372-C536427721B7}" sibTransId="{0AB2D18E-3E38-4AD8-A593-754F52888CEA}"/>
    <dgm:cxn modelId="{C6E5F9C0-2B0A-4B99-8828-010C729673E7}" srcId="{9DD07CBD-BB96-466D-867D-D85DFB40ED6C}" destId="{857739DA-703F-4376-ADDA-4FDD7299346B}" srcOrd="6" destOrd="0" parTransId="{5B92B0DF-4B1E-447B-A46F-54D9CC0BD05E}" sibTransId="{161BD178-5333-496E-B1DE-2AA6D0004D46}"/>
    <dgm:cxn modelId="{3472DBC4-955D-4129-B9CE-21E142E20D95}" srcId="{9DD07CBD-BB96-466D-867D-D85DFB40ED6C}" destId="{271D1C8D-D5AD-4952-B5DD-AB85ABBAFDB2}" srcOrd="4" destOrd="0" parTransId="{54B6F673-52D4-466A-801C-9D915D072DC8}" sibTransId="{7A3EFB2B-9100-47B4-BE26-D7DF7A43651E}"/>
    <dgm:cxn modelId="{16776CC8-5771-44E3-AF72-1F264F7FAF45}" type="presOf" srcId="{9DD07CBD-BB96-466D-867D-D85DFB40ED6C}" destId="{29AC6582-6E27-4970-ADAA-F110A6E7EAF8}" srcOrd="0" destOrd="0" presId="urn:microsoft.com/office/officeart/2005/8/layout/radial1"/>
    <dgm:cxn modelId="{24839DCF-B04C-47DA-B971-47B0013C1C40}" type="presOf" srcId="{32D09ED3-585D-40CD-8340-52644AF6EA06}" destId="{851EA9C7-CCAF-4074-B57F-ED933A64E60B}" srcOrd="0" destOrd="0" presId="urn:microsoft.com/office/officeart/2005/8/layout/radial1"/>
    <dgm:cxn modelId="{0504BCDE-0565-44A0-8AAC-C23D52110635}" srcId="{9DD07CBD-BB96-466D-867D-D85DFB40ED6C}" destId="{3D20B000-71B1-490F-A7BC-6F23901B5437}" srcOrd="1" destOrd="0" parTransId="{A1F25358-366B-42DD-AB5A-56F5F8182618}" sibTransId="{443C419E-F299-4515-9866-780218100E14}"/>
    <dgm:cxn modelId="{9AAF2ADF-F83B-4676-9EFA-A6293E8F4548}" srcId="{9DD07CBD-BB96-466D-867D-D85DFB40ED6C}" destId="{EC4CA209-C411-4B95-9801-7824D27E3A9F}" srcOrd="3" destOrd="0" parTransId="{7F35DF9E-76A3-41F9-B5E3-AC9AF2703B02}" sibTransId="{817DCB13-47B6-4F01-BE56-24987D2C9700}"/>
    <dgm:cxn modelId="{5E019DDF-A28B-4960-BCD8-FD24BB94BE9B}" type="presOf" srcId="{54B6F673-52D4-466A-801C-9D915D072DC8}" destId="{0C2999CF-23B4-4E9C-A54F-15104F2BFED9}" srcOrd="1" destOrd="0" presId="urn:microsoft.com/office/officeart/2005/8/layout/radial1"/>
    <dgm:cxn modelId="{73D150E5-7B15-4A30-AAA2-90C4527440D9}" type="presOf" srcId="{54B6F673-52D4-466A-801C-9D915D072DC8}" destId="{527E6B16-6037-40B9-8543-18EEACBC6863}" srcOrd="0" destOrd="0" presId="urn:microsoft.com/office/officeart/2005/8/layout/radial1"/>
    <dgm:cxn modelId="{52C55FED-82F1-4945-8E41-7A78C5CAEAC0}" type="presOf" srcId="{3843DAC3-022B-4282-844D-0D9E47B47378}" destId="{06815A16-CC61-4987-A8F9-A40A701716CB}" srcOrd="1" destOrd="0" presId="urn:microsoft.com/office/officeart/2005/8/layout/radial1"/>
    <dgm:cxn modelId="{77AF78A8-425E-4869-BEF1-5C7F5955E241}" type="presParOf" srcId="{851EA9C7-CCAF-4074-B57F-ED933A64E60B}" destId="{29AC6582-6E27-4970-ADAA-F110A6E7EAF8}" srcOrd="0" destOrd="0" presId="urn:microsoft.com/office/officeart/2005/8/layout/radial1"/>
    <dgm:cxn modelId="{C7068AD8-BF89-453F-B309-3F26D62B06DC}" type="presParOf" srcId="{851EA9C7-CCAF-4074-B57F-ED933A64E60B}" destId="{A64EB868-5CED-46D0-AAEE-83A50475611C}" srcOrd="1" destOrd="0" presId="urn:microsoft.com/office/officeart/2005/8/layout/radial1"/>
    <dgm:cxn modelId="{F57824E3-E8E5-4FED-8BD0-3BA32BB40D67}" type="presParOf" srcId="{A64EB868-5CED-46D0-AAEE-83A50475611C}" destId="{42599E32-58BD-4FEF-B20F-C1EA16342744}" srcOrd="0" destOrd="0" presId="urn:microsoft.com/office/officeart/2005/8/layout/radial1"/>
    <dgm:cxn modelId="{90543F3A-6CE3-4F6F-93EA-7B893A225281}" type="presParOf" srcId="{851EA9C7-CCAF-4074-B57F-ED933A64E60B}" destId="{C2DA8BC4-00A8-4D63-8D77-26B4E5B9839A}" srcOrd="2" destOrd="0" presId="urn:microsoft.com/office/officeart/2005/8/layout/radial1"/>
    <dgm:cxn modelId="{72B9DF9A-9F7F-43C8-AC0B-2CC5A240B965}" type="presParOf" srcId="{851EA9C7-CCAF-4074-B57F-ED933A64E60B}" destId="{243789BD-F901-4559-97DB-B866FEA66F92}" srcOrd="3" destOrd="0" presId="urn:microsoft.com/office/officeart/2005/8/layout/radial1"/>
    <dgm:cxn modelId="{33ABE75F-75CA-4C34-AADE-68E227CF02F4}" type="presParOf" srcId="{243789BD-F901-4559-97DB-B866FEA66F92}" destId="{4A2F2E5C-E4E2-4230-831C-D91AB8A06C8F}" srcOrd="0" destOrd="0" presId="urn:microsoft.com/office/officeart/2005/8/layout/radial1"/>
    <dgm:cxn modelId="{37F6688D-B17F-4DBD-A76B-A5515A3D8618}" type="presParOf" srcId="{851EA9C7-CCAF-4074-B57F-ED933A64E60B}" destId="{ABD9D40D-F7C9-4114-A2BB-4718B5C6C1D0}" srcOrd="4" destOrd="0" presId="urn:microsoft.com/office/officeart/2005/8/layout/radial1"/>
    <dgm:cxn modelId="{C3F55009-C604-477B-ABB4-526C3D874115}" type="presParOf" srcId="{851EA9C7-CCAF-4074-B57F-ED933A64E60B}" destId="{750A7E73-259A-40AE-A7D6-8D8594749104}" srcOrd="5" destOrd="0" presId="urn:microsoft.com/office/officeart/2005/8/layout/radial1"/>
    <dgm:cxn modelId="{EBB8943E-24A4-45BC-902C-0D19EB6F74F0}" type="presParOf" srcId="{750A7E73-259A-40AE-A7D6-8D8594749104}" destId="{06815A16-CC61-4987-A8F9-A40A701716CB}" srcOrd="0" destOrd="0" presId="urn:microsoft.com/office/officeart/2005/8/layout/radial1"/>
    <dgm:cxn modelId="{84D39403-0BB6-4860-B883-29DCF7F60652}" type="presParOf" srcId="{851EA9C7-CCAF-4074-B57F-ED933A64E60B}" destId="{F89F6A72-4323-40CA-8C3C-17F5FFFEFDBD}" srcOrd="6" destOrd="0" presId="urn:microsoft.com/office/officeart/2005/8/layout/radial1"/>
    <dgm:cxn modelId="{B827DE66-1291-4D40-9119-726CA4B7DE7F}" type="presParOf" srcId="{851EA9C7-CCAF-4074-B57F-ED933A64E60B}" destId="{C66B713C-9705-4E62-85BB-43A1554DC5DB}" srcOrd="7" destOrd="0" presId="urn:microsoft.com/office/officeart/2005/8/layout/radial1"/>
    <dgm:cxn modelId="{030565BA-F2D4-4E26-96F5-8651F5CDF195}" type="presParOf" srcId="{C66B713C-9705-4E62-85BB-43A1554DC5DB}" destId="{327776CC-046F-4951-BAB9-AF296FE89ADA}" srcOrd="0" destOrd="0" presId="urn:microsoft.com/office/officeart/2005/8/layout/radial1"/>
    <dgm:cxn modelId="{E519513D-767C-4888-B178-A637D773683D}" type="presParOf" srcId="{851EA9C7-CCAF-4074-B57F-ED933A64E60B}" destId="{8DE8E88C-492D-4D9F-9461-75B391CFDD46}" srcOrd="8" destOrd="0" presId="urn:microsoft.com/office/officeart/2005/8/layout/radial1"/>
    <dgm:cxn modelId="{26D72A38-29C2-4318-86DD-729CA6A8C3BB}" type="presParOf" srcId="{851EA9C7-CCAF-4074-B57F-ED933A64E60B}" destId="{527E6B16-6037-40B9-8543-18EEACBC6863}" srcOrd="9" destOrd="0" presId="urn:microsoft.com/office/officeart/2005/8/layout/radial1"/>
    <dgm:cxn modelId="{2F9DAE8E-B2AC-46DA-921C-8E71C1314AD9}" type="presParOf" srcId="{527E6B16-6037-40B9-8543-18EEACBC6863}" destId="{0C2999CF-23B4-4E9C-A54F-15104F2BFED9}" srcOrd="0" destOrd="0" presId="urn:microsoft.com/office/officeart/2005/8/layout/radial1"/>
    <dgm:cxn modelId="{10623723-8438-4D3F-83E0-75B96F94C70E}" type="presParOf" srcId="{851EA9C7-CCAF-4074-B57F-ED933A64E60B}" destId="{DDE798EF-1F02-4D7F-9E71-E2003DD650EA}" srcOrd="10" destOrd="0" presId="urn:microsoft.com/office/officeart/2005/8/layout/radial1"/>
    <dgm:cxn modelId="{B5EE9E50-BD59-49D2-BC80-32135D2A2653}" type="presParOf" srcId="{851EA9C7-CCAF-4074-B57F-ED933A64E60B}" destId="{8722F8D3-98AB-4A7B-A253-D99473774221}" srcOrd="11" destOrd="0" presId="urn:microsoft.com/office/officeart/2005/8/layout/radial1"/>
    <dgm:cxn modelId="{8AF305B1-E618-42E9-888A-F0DA68802853}" type="presParOf" srcId="{8722F8D3-98AB-4A7B-A253-D99473774221}" destId="{26E81316-E267-4277-929D-AB09BA12414E}" srcOrd="0" destOrd="0" presId="urn:microsoft.com/office/officeart/2005/8/layout/radial1"/>
    <dgm:cxn modelId="{EB61F803-797F-4F4A-B09B-226633D603FD}" type="presParOf" srcId="{851EA9C7-CCAF-4074-B57F-ED933A64E60B}" destId="{7DA5A92B-912B-4216-AD74-C404222B00FA}" srcOrd="12" destOrd="0" presId="urn:microsoft.com/office/officeart/2005/8/layout/radial1"/>
    <dgm:cxn modelId="{02B984F8-E0F4-491C-B1A7-A8EAECF131F6}" type="presParOf" srcId="{851EA9C7-CCAF-4074-B57F-ED933A64E60B}" destId="{BCDEEB98-5327-4EF6-AA6B-37FC9F4B3BF7}" srcOrd="13" destOrd="0" presId="urn:microsoft.com/office/officeart/2005/8/layout/radial1"/>
    <dgm:cxn modelId="{06401DDE-A4AF-4888-BE73-61F60C2B8A88}" type="presParOf" srcId="{BCDEEB98-5327-4EF6-AA6B-37FC9F4B3BF7}" destId="{25905025-DFD9-4888-86D2-1EEE6C2AB09E}" srcOrd="0" destOrd="0" presId="urn:microsoft.com/office/officeart/2005/8/layout/radial1"/>
    <dgm:cxn modelId="{D18CB640-6196-4058-A817-65F78D6B3767}" type="presParOf" srcId="{851EA9C7-CCAF-4074-B57F-ED933A64E60B}" destId="{07DC5E0E-2799-464A-994D-2848826B2F7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5E678A-0EE0-4744-B98D-1A063AB5418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B6EFE95-9920-447A-847F-F68E3F19507B}">
      <dgm:prSet phldrT="[Texto]"/>
      <dgm:spPr/>
      <dgm:t>
        <a:bodyPr/>
        <a:lstStyle/>
        <a:p>
          <a:r>
            <a:rPr lang="es-CO" dirty="0"/>
            <a:t>PRESIDENCIA </a:t>
          </a:r>
        </a:p>
      </dgm:t>
    </dgm:pt>
    <dgm:pt modelId="{7288BE18-4D49-4CD7-9F95-ADCAD1A9D063}" type="parTrans" cxnId="{0E5F5848-AFE0-4030-914E-5051365AEEC7}">
      <dgm:prSet/>
      <dgm:spPr/>
      <dgm:t>
        <a:bodyPr/>
        <a:lstStyle/>
        <a:p>
          <a:endParaRPr lang="es-CO"/>
        </a:p>
      </dgm:t>
    </dgm:pt>
    <dgm:pt modelId="{20A71A15-33CD-47C9-935C-26B7F049442B}" type="sibTrans" cxnId="{0E5F5848-AFE0-4030-914E-5051365AEEC7}">
      <dgm:prSet/>
      <dgm:spPr/>
      <dgm:t>
        <a:bodyPr/>
        <a:lstStyle/>
        <a:p>
          <a:endParaRPr lang="es-CO"/>
        </a:p>
      </dgm:t>
    </dgm:pt>
    <dgm:pt modelId="{0092E247-7FAF-4960-94F3-16D0530326A2}">
      <dgm:prSet phldrT="[Texto]"/>
      <dgm:spPr/>
      <dgm:t>
        <a:bodyPr/>
        <a:lstStyle/>
        <a:p>
          <a:r>
            <a:rPr lang="es-CO" dirty="0"/>
            <a:t>REPRESENTANTE LEGAL</a:t>
          </a:r>
        </a:p>
      </dgm:t>
    </dgm:pt>
    <dgm:pt modelId="{93D1FEE6-E979-4D1F-A1CA-040FABA9C895}" type="parTrans" cxnId="{F769CA18-14F9-4A02-81E8-C411F085CD73}">
      <dgm:prSet/>
      <dgm:spPr/>
      <dgm:t>
        <a:bodyPr/>
        <a:lstStyle/>
        <a:p>
          <a:endParaRPr lang="es-CO"/>
        </a:p>
      </dgm:t>
    </dgm:pt>
    <dgm:pt modelId="{321656A7-A885-4325-977A-F0E21908361F}" type="sibTrans" cxnId="{F769CA18-14F9-4A02-81E8-C411F085CD73}">
      <dgm:prSet/>
      <dgm:spPr/>
      <dgm:t>
        <a:bodyPr/>
        <a:lstStyle/>
        <a:p>
          <a:endParaRPr lang="es-CO"/>
        </a:p>
      </dgm:t>
    </dgm:pt>
    <dgm:pt modelId="{308E0598-6A69-410C-90E8-FE5616B00A34}">
      <dgm:prSet phldrT="[Texto]"/>
      <dgm:spPr/>
      <dgm:t>
        <a:bodyPr/>
        <a:lstStyle/>
        <a:p>
          <a:r>
            <a:rPr lang="es-CO" dirty="0"/>
            <a:t>OFICIAL DE CUMPLIMIENTO</a:t>
          </a:r>
        </a:p>
      </dgm:t>
    </dgm:pt>
    <dgm:pt modelId="{1C78191B-927A-4D02-B382-588B9196833C}" type="parTrans" cxnId="{F86E63FF-F308-45F6-A3F1-0EE228DC2974}">
      <dgm:prSet/>
      <dgm:spPr/>
      <dgm:t>
        <a:bodyPr/>
        <a:lstStyle/>
        <a:p>
          <a:endParaRPr lang="es-CO"/>
        </a:p>
      </dgm:t>
    </dgm:pt>
    <dgm:pt modelId="{BEBE1C4A-0DEC-4939-918A-E28B18C3B5B4}" type="sibTrans" cxnId="{F86E63FF-F308-45F6-A3F1-0EE228DC2974}">
      <dgm:prSet/>
      <dgm:spPr/>
      <dgm:t>
        <a:bodyPr/>
        <a:lstStyle/>
        <a:p>
          <a:endParaRPr lang="es-CO"/>
        </a:p>
      </dgm:t>
    </dgm:pt>
    <dgm:pt modelId="{EA3114B2-1064-4D0B-8C13-883D511D6030}">
      <dgm:prSet phldrT="[Texto]"/>
      <dgm:spPr/>
      <dgm:t>
        <a:bodyPr/>
        <a:lstStyle/>
        <a:p>
          <a:r>
            <a:rPr lang="es-CO" dirty="0"/>
            <a:t>DIRECCION ADMINISTRATIVA </a:t>
          </a:r>
        </a:p>
      </dgm:t>
    </dgm:pt>
    <dgm:pt modelId="{1A1CF490-B17D-4538-A507-F2FD47B208A0}" type="parTrans" cxnId="{5CAD1F10-189A-40EE-A876-5ACAE967B31E}">
      <dgm:prSet/>
      <dgm:spPr/>
      <dgm:t>
        <a:bodyPr/>
        <a:lstStyle/>
        <a:p>
          <a:endParaRPr lang="es-CO"/>
        </a:p>
      </dgm:t>
    </dgm:pt>
    <dgm:pt modelId="{44D06F86-AB40-4572-B0D3-417A9874D696}" type="sibTrans" cxnId="{5CAD1F10-189A-40EE-A876-5ACAE967B31E}">
      <dgm:prSet/>
      <dgm:spPr/>
      <dgm:t>
        <a:bodyPr/>
        <a:lstStyle/>
        <a:p>
          <a:endParaRPr lang="es-CO"/>
        </a:p>
      </dgm:t>
    </dgm:pt>
    <dgm:pt modelId="{35DCF206-7796-459A-9894-C01D68EDD001}">
      <dgm:prSet phldrT="[Texto]"/>
      <dgm:spPr/>
      <dgm:t>
        <a:bodyPr/>
        <a:lstStyle/>
        <a:p>
          <a:r>
            <a:rPr lang="es-CO" dirty="0"/>
            <a:t>REVISORIA FISCAL </a:t>
          </a:r>
        </a:p>
      </dgm:t>
    </dgm:pt>
    <dgm:pt modelId="{646C79D8-41CA-4C8A-8980-416B5C11D8CC}" type="parTrans" cxnId="{199E1DD6-5BF8-435F-A396-7FC2B3EA4109}">
      <dgm:prSet/>
      <dgm:spPr/>
      <dgm:t>
        <a:bodyPr/>
        <a:lstStyle/>
        <a:p>
          <a:endParaRPr lang="es-CO"/>
        </a:p>
      </dgm:t>
    </dgm:pt>
    <dgm:pt modelId="{A8A9A824-D6BA-4BF5-89E5-A4190834FE46}" type="sibTrans" cxnId="{199E1DD6-5BF8-435F-A396-7FC2B3EA4109}">
      <dgm:prSet/>
      <dgm:spPr/>
      <dgm:t>
        <a:bodyPr/>
        <a:lstStyle/>
        <a:p>
          <a:endParaRPr lang="es-CO"/>
        </a:p>
      </dgm:t>
    </dgm:pt>
    <dgm:pt modelId="{C40A5016-E365-4D47-A72B-F3D3DAE5B144}">
      <dgm:prSet phldrT="[Texto]"/>
      <dgm:spPr/>
      <dgm:t>
        <a:bodyPr/>
        <a:lstStyle/>
        <a:p>
          <a:r>
            <a:rPr lang="es-CO" dirty="0"/>
            <a:t>GERENTES DE AREA</a:t>
          </a:r>
        </a:p>
      </dgm:t>
    </dgm:pt>
    <dgm:pt modelId="{DEF59AA0-0C69-4C6C-BBF0-508DEC386D1A}" type="parTrans" cxnId="{CCFDF0AC-0D4F-49D2-8599-C9CD4E2F8FB6}">
      <dgm:prSet/>
      <dgm:spPr/>
      <dgm:t>
        <a:bodyPr/>
        <a:lstStyle/>
        <a:p>
          <a:endParaRPr lang="es-CO"/>
        </a:p>
      </dgm:t>
    </dgm:pt>
    <dgm:pt modelId="{90DBC5E6-5CD0-4A3C-9724-07D3BC53F0B8}" type="sibTrans" cxnId="{CCFDF0AC-0D4F-49D2-8599-C9CD4E2F8FB6}">
      <dgm:prSet/>
      <dgm:spPr/>
      <dgm:t>
        <a:bodyPr/>
        <a:lstStyle/>
        <a:p>
          <a:endParaRPr lang="es-CO"/>
        </a:p>
      </dgm:t>
    </dgm:pt>
    <dgm:pt modelId="{0F923B0B-72BF-4966-B85E-ED3A7BC1EA69}">
      <dgm:prSet phldrT="[Texto]"/>
      <dgm:spPr/>
      <dgm:t>
        <a:bodyPr/>
        <a:lstStyle/>
        <a:p>
          <a:r>
            <a:rPr lang="es-CO" dirty="0"/>
            <a:t>PERSONAL DE LA COMPAÑÍA </a:t>
          </a:r>
        </a:p>
      </dgm:t>
    </dgm:pt>
    <dgm:pt modelId="{C230136D-4968-4A92-8487-48958EB1C653}" type="parTrans" cxnId="{D4409A8C-B931-4D90-A8FB-354F4EBA8587}">
      <dgm:prSet/>
      <dgm:spPr/>
      <dgm:t>
        <a:bodyPr/>
        <a:lstStyle/>
        <a:p>
          <a:endParaRPr lang="es-CO"/>
        </a:p>
      </dgm:t>
    </dgm:pt>
    <dgm:pt modelId="{72CEBC10-05C0-4CBA-B947-77710843B5A9}" type="sibTrans" cxnId="{D4409A8C-B931-4D90-A8FB-354F4EBA8587}">
      <dgm:prSet/>
      <dgm:spPr/>
      <dgm:t>
        <a:bodyPr/>
        <a:lstStyle/>
        <a:p>
          <a:endParaRPr lang="es-CO"/>
        </a:p>
      </dgm:t>
    </dgm:pt>
    <dgm:pt modelId="{3360B554-9E41-46B3-B970-3DABD02D2867}" type="pres">
      <dgm:prSet presAssocID="{3E5E678A-0EE0-4744-B98D-1A063AB54184}" presName="diagram" presStyleCnt="0">
        <dgm:presLayoutVars>
          <dgm:dir/>
          <dgm:resizeHandles val="exact"/>
        </dgm:presLayoutVars>
      </dgm:prSet>
      <dgm:spPr/>
    </dgm:pt>
    <dgm:pt modelId="{14C74755-7237-4FD3-A4EE-743E40C41056}" type="pres">
      <dgm:prSet presAssocID="{CB6EFE95-9920-447A-847F-F68E3F19507B}" presName="node" presStyleLbl="node1" presStyleIdx="0" presStyleCnt="7">
        <dgm:presLayoutVars>
          <dgm:bulletEnabled val="1"/>
        </dgm:presLayoutVars>
      </dgm:prSet>
      <dgm:spPr/>
    </dgm:pt>
    <dgm:pt modelId="{D4D53DAD-1DE7-4091-B6DE-9101C7B4FCCA}" type="pres">
      <dgm:prSet presAssocID="{20A71A15-33CD-47C9-935C-26B7F049442B}" presName="sibTrans" presStyleCnt="0"/>
      <dgm:spPr/>
    </dgm:pt>
    <dgm:pt modelId="{A3E3CF39-B929-463B-B62D-548E4F8C6A81}" type="pres">
      <dgm:prSet presAssocID="{0092E247-7FAF-4960-94F3-16D0530326A2}" presName="node" presStyleLbl="node1" presStyleIdx="1" presStyleCnt="7">
        <dgm:presLayoutVars>
          <dgm:bulletEnabled val="1"/>
        </dgm:presLayoutVars>
      </dgm:prSet>
      <dgm:spPr/>
    </dgm:pt>
    <dgm:pt modelId="{2910B62F-04AF-490A-A930-1B293E981D57}" type="pres">
      <dgm:prSet presAssocID="{321656A7-A885-4325-977A-F0E21908361F}" presName="sibTrans" presStyleCnt="0"/>
      <dgm:spPr/>
    </dgm:pt>
    <dgm:pt modelId="{B472ACDF-FE8E-4BBE-901E-2B9AD490D5DC}" type="pres">
      <dgm:prSet presAssocID="{308E0598-6A69-410C-90E8-FE5616B00A34}" presName="node" presStyleLbl="node1" presStyleIdx="2" presStyleCnt="7">
        <dgm:presLayoutVars>
          <dgm:bulletEnabled val="1"/>
        </dgm:presLayoutVars>
      </dgm:prSet>
      <dgm:spPr/>
    </dgm:pt>
    <dgm:pt modelId="{3D274884-F41F-43BF-A67F-6652DCD2ACDC}" type="pres">
      <dgm:prSet presAssocID="{BEBE1C4A-0DEC-4939-918A-E28B18C3B5B4}" presName="sibTrans" presStyleCnt="0"/>
      <dgm:spPr/>
    </dgm:pt>
    <dgm:pt modelId="{5FE57C9E-E62C-4629-BA66-F3D8648658C4}" type="pres">
      <dgm:prSet presAssocID="{EA3114B2-1064-4D0B-8C13-883D511D6030}" presName="node" presStyleLbl="node1" presStyleIdx="3" presStyleCnt="7">
        <dgm:presLayoutVars>
          <dgm:bulletEnabled val="1"/>
        </dgm:presLayoutVars>
      </dgm:prSet>
      <dgm:spPr/>
    </dgm:pt>
    <dgm:pt modelId="{A605E944-9122-4756-9785-4E6525DFE95C}" type="pres">
      <dgm:prSet presAssocID="{44D06F86-AB40-4572-B0D3-417A9874D696}" presName="sibTrans" presStyleCnt="0"/>
      <dgm:spPr/>
    </dgm:pt>
    <dgm:pt modelId="{D8D3EDF7-4997-4C5B-BD5D-E44F1731E699}" type="pres">
      <dgm:prSet presAssocID="{35DCF206-7796-459A-9894-C01D68EDD001}" presName="node" presStyleLbl="node1" presStyleIdx="4" presStyleCnt="7">
        <dgm:presLayoutVars>
          <dgm:bulletEnabled val="1"/>
        </dgm:presLayoutVars>
      </dgm:prSet>
      <dgm:spPr/>
    </dgm:pt>
    <dgm:pt modelId="{073B1FA2-2612-4AFA-BCCE-B395B7FDE494}" type="pres">
      <dgm:prSet presAssocID="{A8A9A824-D6BA-4BF5-89E5-A4190834FE46}" presName="sibTrans" presStyleCnt="0"/>
      <dgm:spPr/>
    </dgm:pt>
    <dgm:pt modelId="{001E20C2-4284-481F-AB49-75FDE9184A7B}" type="pres">
      <dgm:prSet presAssocID="{C40A5016-E365-4D47-A72B-F3D3DAE5B144}" presName="node" presStyleLbl="node1" presStyleIdx="5" presStyleCnt="7">
        <dgm:presLayoutVars>
          <dgm:bulletEnabled val="1"/>
        </dgm:presLayoutVars>
      </dgm:prSet>
      <dgm:spPr/>
    </dgm:pt>
    <dgm:pt modelId="{722740FB-1F3A-4EA0-9360-6A76B9B046F6}" type="pres">
      <dgm:prSet presAssocID="{90DBC5E6-5CD0-4A3C-9724-07D3BC53F0B8}" presName="sibTrans" presStyleCnt="0"/>
      <dgm:spPr/>
    </dgm:pt>
    <dgm:pt modelId="{B4CF4309-8964-41D3-B1CC-6FAD61CC58A8}" type="pres">
      <dgm:prSet presAssocID="{0F923B0B-72BF-4966-B85E-ED3A7BC1EA69}" presName="node" presStyleLbl="node1" presStyleIdx="6" presStyleCnt="7">
        <dgm:presLayoutVars>
          <dgm:bulletEnabled val="1"/>
        </dgm:presLayoutVars>
      </dgm:prSet>
      <dgm:spPr/>
    </dgm:pt>
  </dgm:ptLst>
  <dgm:cxnLst>
    <dgm:cxn modelId="{E73E7107-6AE5-4BFC-9D8A-2B74BF3955D5}" type="presOf" srcId="{35DCF206-7796-459A-9894-C01D68EDD001}" destId="{D8D3EDF7-4997-4C5B-BD5D-E44F1731E699}" srcOrd="0" destOrd="0" presId="urn:microsoft.com/office/officeart/2005/8/layout/default"/>
    <dgm:cxn modelId="{5CAD1F10-189A-40EE-A876-5ACAE967B31E}" srcId="{3E5E678A-0EE0-4744-B98D-1A063AB54184}" destId="{EA3114B2-1064-4D0B-8C13-883D511D6030}" srcOrd="3" destOrd="0" parTransId="{1A1CF490-B17D-4538-A507-F2FD47B208A0}" sibTransId="{44D06F86-AB40-4572-B0D3-417A9874D696}"/>
    <dgm:cxn modelId="{F769CA18-14F9-4A02-81E8-C411F085CD73}" srcId="{3E5E678A-0EE0-4744-B98D-1A063AB54184}" destId="{0092E247-7FAF-4960-94F3-16D0530326A2}" srcOrd="1" destOrd="0" parTransId="{93D1FEE6-E979-4D1F-A1CA-040FABA9C895}" sibTransId="{321656A7-A885-4325-977A-F0E21908361F}"/>
    <dgm:cxn modelId="{7157B261-423B-4C2D-9B33-D6BC9B073731}" type="presOf" srcId="{3E5E678A-0EE0-4744-B98D-1A063AB54184}" destId="{3360B554-9E41-46B3-B970-3DABD02D2867}" srcOrd="0" destOrd="0" presId="urn:microsoft.com/office/officeart/2005/8/layout/default"/>
    <dgm:cxn modelId="{0E5F5848-AFE0-4030-914E-5051365AEEC7}" srcId="{3E5E678A-0EE0-4744-B98D-1A063AB54184}" destId="{CB6EFE95-9920-447A-847F-F68E3F19507B}" srcOrd="0" destOrd="0" parTransId="{7288BE18-4D49-4CD7-9F95-ADCAD1A9D063}" sibTransId="{20A71A15-33CD-47C9-935C-26B7F049442B}"/>
    <dgm:cxn modelId="{47BA2555-AC8C-4BD9-AD96-E1FBAB2B6B5D}" type="presOf" srcId="{0F923B0B-72BF-4966-B85E-ED3A7BC1EA69}" destId="{B4CF4309-8964-41D3-B1CC-6FAD61CC58A8}" srcOrd="0" destOrd="0" presId="urn:microsoft.com/office/officeart/2005/8/layout/default"/>
    <dgm:cxn modelId="{D4409A8C-B931-4D90-A8FB-354F4EBA8587}" srcId="{3E5E678A-0EE0-4744-B98D-1A063AB54184}" destId="{0F923B0B-72BF-4966-B85E-ED3A7BC1EA69}" srcOrd="6" destOrd="0" parTransId="{C230136D-4968-4A92-8487-48958EB1C653}" sibTransId="{72CEBC10-05C0-4CBA-B947-77710843B5A9}"/>
    <dgm:cxn modelId="{90254593-E4C0-4AA2-B4DD-16933C7F2F36}" type="presOf" srcId="{CB6EFE95-9920-447A-847F-F68E3F19507B}" destId="{14C74755-7237-4FD3-A4EE-743E40C41056}" srcOrd="0" destOrd="0" presId="urn:microsoft.com/office/officeart/2005/8/layout/default"/>
    <dgm:cxn modelId="{CCFDF0AC-0D4F-49D2-8599-C9CD4E2F8FB6}" srcId="{3E5E678A-0EE0-4744-B98D-1A063AB54184}" destId="{C40A5016-E365-4D47-A72B-F3D3DAE5B144}" srcOrd="5" destOrd="0" parTransId="{DEF59AA0-0C69-4C6C-BBF0-508DEC386D1A}" sibTransId="{90DBC5E6-5CD0-4A3C-9724-07D3BC53F0B8}"/>
    <dgm:cxn modelId="{35C64ACB-ADA4-4149-A80C-657022D3E09D}" type="presOf" srcId="{308E0598-6A69-410C-90E8-FE5616B00A34}" destId="{B472ACDF-FE8E-4BBE-901E-2B9AD490D5DC}" srcOrd="0" destOrd="0" presId="urn:microsoft.com/office/officeart/2005/8/layout/default"/>
    <dgm:cxn modelId="{75E412CE-2A88-4A94-B1E6-AAF12550C426}" type="presOf" srcId="{C40A5016-E365-4D47-A72B-F3D3DAE5B144}" destId="{001E20C2-4284-481F-AB49-75FDE9184A7B}" srcOrd="0" destOrd="0" presId="urn:microsoft.com/office/officeart/2005/8/layout/default"/>
    <dgm:cxn modelId="{862E61CE-C0E0-46EF-8A47-9519F5F5F205}" type="presOf" srcId="{EA3114B2-1064-4D0B-8C13-883D511D6030}" destId="{5FE57C9E-E62C-4629-BA66-F3D8648658C4}" srcOrd="0" destOrd="0" presId="urn:microsoft.com/office/officeart/2005/8/layout/default"/>
    <dgm:cxn modelId="{199E1DD6-5BF8-435F-A396-7FC2B3EA4109}" srcId="{3E5E678A-0EE0-4744-B98D-1A063AB54184}" destId="{35DCF206-7796-459A-9894-C01D68EDD001}" srcOrd="4" destOrd="0" parTransId="{646C79D8-41CA-4C8A-8980-416B5C11D8CC}" sibTransId="{A8A9A824-D6BA-4BF5-89E5-A4190834FE46}"/>
    <dgm:cxn modelId="{B843D1E1-0368-416C-A930-994CEB9D52D1}" type="presOf" srcId="{0092E247-7FAF-4960-94F3-16D0530326A2}" destId="{A3E3CF39-B929-463B-B62D-548E4F8C6A81}" srcOrd="0" destOrd="0" presId="urn:microsoft.com/office/officeart/2005/8/layout/default"/>
    <dgm:cxn modelId="{F86E63FF-F308-45F6-A3F1-0EE228DC2974}" srcId="{3E5E678A-0EE0-4744-B98D-1A063AB54184}" destId="{308E0598-6A69-410C-90E8-FE5616B00A34}" srcOrd="2" destOrd="0" parTransId="{1C78191B-927A-4D02-B382-588B9196833C}" sibTransId="{BEBE1C4A-0DEC-4939-918A-E28B18C3B5B4}"/>
    <dgm:cxn modelId="{30AEE51D-11FB-4677-84F9-1A5B65B6813A}" type="presParOf" srcId="{3360B554-9E41-46B3-B970-3DABD02D2867}" destId="{14C74755-7237-4FD3-A4EE-743E40C41056}" srcOrd="0" destOrd="0" presId="urn:microsoft.com/office/officeart/2005/8/layout/default"/>
    <dgm:cxn modelId="{2E49B1A8-3146-42DB-830E-31E5526EA07E}" type="presParOf" srcId="{3360B554-9E41-46B3-B970-3DABD02D2867}" destId="{D4D53DAD-1DE7-4091-B6DE-9101C7B4FCCA}" srcOrd="1" destOrd="0" presId="urn:microsoft.com/office/officeart/2005/8/layout/default"/>
    <dgm:cxn modelId="{89F5B153-D33B-4DE8-B00D-6789FAAE8AFB}" type="presParOf" srcId="{3360B554-9E41-46B3-B970-3DABD02D2867}" destId="{A3E3CF39-B929-463B-B62D-548E4F8C6A81}" srcOrd="2" destOrd="0" presId="urn:microsoft.com/office/officeart/2005/8/layout/default"/>
    <dgm:cxn modelId="{53542EDB-8EDF-4F6B-9ABD-13232D69A13C}" type="presParOf" srcId="{3360B554-9E41-46B3-B970-3DABD02D2867}" destId="{2910B62F-04AF-490A-A930-1B293E981D57}" srcOrd="3" destOrd="0" presId="urn:microsoft.com/office/officeart/2005/8/layout/default"/>
    <dgm:cxn modelId="{7E72D977-4944-4232-979C-6226CBE92919}" type="presParOf" srcId="{3360B554-9E41-46B3-B970-3DABD02D2867}" destId="{B472ACDF-FE8E-4BBE-901E-2B9AD490D5DC}" srcOrd="4" destOrd="0" presId="urn:microsoft.com/office/officeart/2005/8/layout/default"/>
    <dgm:cxn modelId="{BC5FEDAE-6856-4632-A5E5-C4A1AFC29F8B}" type="presParOf" srcId="{3360B554-9E41-46B3-B970-3DABD02D2867}" destId="{3D274884-F41F-43BF-A67F-6652DCD2ACDC}" srcOrd="5" destOrd="0" presId="urn:microsoft.com/office/officeart/2005/8/layout/default"/>
    <dgm:cxn modelId="{E7ABD399-3DAD-4B3A-BC7E-030E6B87B824}" type="presParOf" srcId="{3360B554-9E41-46B3-B970-3DABD02D2867}" destId="{5FE57C9E-E62C-4629-BA66-F3D8648658C4}" srcOrd="6" destOrd="0" presId="urn:microsoft.com/office/officeart/2005/8/layout/default"/>
    <dgm:cxn modelId="{41D8761B-ADFE-4DA2-BCD9-8F215ED9B46D}" type="presParOf" srcId="{3360B554-9E41-46B3-B970-3DABD02D2867}" destId="{A605E944-9122-4756-9785-4E6525DFE95C}" srcOrd="7" destOrd="0" presId="urn:microsoft.com/office/officeart/2005/8/layout/default"/>
    <dgm:cxn modelId="{08A251F7-BBB1-4D10-86D1-5A1191C6A49F}" type="presParOf" srcId="{3360B554-9E41-46B3-B970-3DABD02D2867}" destId="{D8D3EDF7-4997-4C5B-BD5D-E44F1731E699}" srcOrd="8" destOrd="0" presId="urn:microsoft.com/office/officeart/2005/8/layout/default"/>
    <dgm:cxn modelId="{6D262DF2-0BB1-4AE4-AD18-615D28E9B79A}" type="presParOf" srcId="{3360B554-9E41-46B3-B970-3DABD02D2867}" destId="{073B1FA2-2612-4AFA-BCCE-B395B7FDE494}" srcOrd="9" destOrd="0" presId="urn:microsoft.com/office/officeart/2005/8/layout/default"/>
    <dgm:cxn modelId="{9B32FFCC-95EB-40DB-AF1E-00001B4F389B}" type="presParOf" srcId="{3360B554-9E41-46B3-B970-3DABD02D2867}" destId="{001E20C2-4284-481F-AB49-75FDE9184A7B}" srcOrd="10" destOrd="0" presId="urn:microsoft.com/office/officeart/2005/8/layout/default"/>
    <dgm:cxn modelId="{9FB0258E-2DA1-4D64-81EC-DFCA084BB98B}" type="presParOf" srcId="{3360B554-9E41-46B3-B970-3DABD02D2867}" destId="{722740FB-1F3A-4EA0-9360-6A76B9B046F6}" srcOrd="11" destOrd="0" presId="urn:microsoft.com/office/officeart/2005/8/layout/default"/>
    <dgm:cxn modelId="{F7324A80-59F7-4014-BA3E-CB393EFB3C57}" type="presParOf" srcId="{3360B554-9E41-46B3-B970-3DABD02D2867}" destId="{B4CF4309-8964-41D3-B1CC-6FAD61CC58A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C6582-6E27-4970-ADAA-F110A6E7EAF8}">
      <dsp:nvSpPr>
        <dsp:cNvPr id="0" name=""/>
        <dsp:cNvSpPr/>
      </dsp:nvSpPr>
      <dsp:spPr>
        <a:xfrm>
          <a:off x="3317797" y="1963130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dirty="0"/>
            <a:t>POLITICAS </a:t>
          </a:r>
        </a:p>
      </dsp:txBody>
      <dsp:txXfrm>
        <a:off x="3536355" y="2181688"/>
        <a:ext cx="1055289" cy="1055289"/>
      </dsp:txXfrm>
    </dsp:sp>
    <dsp:sp modelId="{A64EB868-5CED-46D0-AAEE-83A50475611C}">
      <dsp:nvSpPr>
        <dsp:cNvPr id="0" name=""/>
        <dsp:cNvSpPr/>
      </dsp:nvSpPr>
      <dsp:spPr>
        <a:xfrm rot="16200000">
          <a:off x="3838366" y="1720972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052718" y="1726216"/>
        <a:ext cx="22563" cy="22563"/>
      </dsp:txXfrm>
    </dsp:sp>
    <dsp:sp modelId="{C2DA8BC4-00A8-4D63-8D77-26B4E5B9839A}">
      <dsp:nvSpPr>
        <dsp:cNvPr id="0" name=""/>
        <dsp:cNvSpPr/>
      </dsp:nvSpPr>
      <dsp:spPr>
        <a:xfrm>
          <a:off x="3317797" y="19459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ADMINISTRACION RIESGO </a:t>
          </a:r>
        </a:p>
      </dsp:txBody>
      <dsp:txXfrm>
        <a:off x="3536355" y="238017"/>
        <a:ext cx="1055289" cy="1055289"/>
      </dsp:txXfrm>
    </dsp:sp>
    <dsp:sp modelId="{243789BD-F901-4559-97DB-B866FEA66F92}">
      <dsp:nvSpPr>
        <dsp:cNvPr id="0" name=""/>
        <dsp:cNvSpPr/>
      </dsp:nvSpPr>
      <dsp:spPr>
        <a:xfrm>
          <a:off x="4810202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5024554" y="2698051"/>
        <a:ext cx="22563" cy="22563"/>
      </dsp:txXfrm>
    </dsp:sp>
    <dsp:sp modelId="{ABD9D40D-F7C9-4114-A2BB-4718B5C6C1D0}">
      <dsp:nvSpPr>
        <dsp:cNvPr id="0" name=""/>
        <dsp:cNvSpPr/>
      </dsp:nvSpPr>
      <dsp:spPr>
        <a:xfrm>
          <a:off x="5261469" y="1963130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CONFLICTO DE INTERESES </a:t>
          </a:r>
        </a:p>
      </dsp:txBody>
      <dsp:txXfrm>
        <a:off x="5480027" y="2181688"/>
        <a:ext cx="1055289" cy="1055289"/>
      </dsp:txXfrm>
    </dsp:sp>
    <dsp:sp modelId="{750A7E73-259A-40AE-A7D6-8D8594749104}">
      <dsp:nvSpPr>
        <dsp:cNvPr id="0" name=""/>
        <dsp:cNvSpPr/>
      </dsp:nvSpPr>
      <dsp:spPr>
        <a:xfrm rot="5400000">
          <a:off x="3838366" y="3664644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052718" y="3669887"/>
        <a:ext cx="22563" cy="22563"/>
      </dsp:txXfrm>
    </dsp:sp>
    <dsp:sp modelId="{F89F6A72-4323-40CA-8C3C-17F5FFFEFDBD}">
      <dsp:nvSpPr>
        <dsp:cNvPr id="0" name=""/>
        <dsp:cNvSpPr/>
      </dsp:nvSpPr>
      <dsp:spPr>
        <a:xfrm>
          <a:off x="3317797" y="3906802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PREVENCION DE CORRUPCION – SOBORNO Y SOBORNO TRANSNACIONAL</a:t>
          </a:r>
        </a:p>
      </dsp:txBody>
      <dsp:txXfrm>
        <a:off x="3536355" y="4125360"/>
        <a:ext cx="1055289" cy="1055289"/>
      </dsp:txXfrm>
    </dsp:sp>
    <dsp:sp modelId="{C66B713C-9705-4E62-85BB-43A1554DC5DB}">
      <dsp:nvSpPr>
        <dsp:cNvPr id="0" name=""/>
        <dsp:cNvSpPr/>
      </dsp:nvSpPr>
      <dsp:spPr>
        <a:xfrm rot="10800000">
          <a:off x="2866530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 rot="10800000">
        <a:off x="3080882" y="2698051"/>
        <a:ext cx="22563" cy="22563"/>
      </dsp:txXfrm>
    </dsp:sp>
    <dsp:sp modelId="{8DE8E88C-492D-4D9F-9461-75B391CFDD46}">
      <dsp:nvSpPr>
        <dsp:cNvPr id="0" name=""/>
        <dsp:cNvSpPr/>
      </dsp:nvSpPr>
      <dsp:spPr>
        <a:xfrm>
          <a:off x="1374125" y="1963130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ACEPTACION Y OFRECIMIENTO DE REGALOS Y OBSEQUIOS </a:t>
          </a:r>
        </a:p>
      </dsp:txBody>
      <dsp:txXfrm>
        <a:off x="1592683" y="2181688"/>
        <a:ext cx="1055289" cy="10552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C6582-6E27-4970-ADAA-F110A6E7EAF8}">
      <dsp:nvSpPr>
        <dsp:cNvPr id="0" name=""/>
        <dsp:cNvSpPr/>
      </dsp:nvSpPr>
      <dsp:spPr>
        <a:xfrm>
          <a:off x="3262669" y="2107281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 dirty="0"/>
            <a:t>POLITICAS </a:t>
          </a:r>
        </a:p>
      </dsp:txBody>
      <dsp:txXfrm>
        <a:off x="3497373" y="2341985"/>
        <a:ext cx="1133253" cy="1133253"/>
      </dsp:txXfrm>
    </dsp:sp>
    <dsp:sp modelId="{A64EB868-5CED-46D0-AAEE-83A50475611C}">
      <dsp:nvSpPr>
        <dsp:cNvPr id="0" name=""/>
        <dsp:cNvSpPr/>
      </dsp:nvSpPr>
      <dsp:spPr>
        <a:xfrm rot="16200000">
          <a:off x="3821891" y="1847426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051894" y="1853067"/>
        <a:ext cx="24210" cy="24210"/>
      </dsp:txXfrm>
    </dsp:sp>
    <dsp:sp modelId="{C2DA8BC4-00A8-4D63-8D77-26B4E5B9839A}">
      <dsp:nvSpPr>
        <dsp:cNvPr id="0" name=""/>
        <dsp:cNvSpPr/>
      </dsp:nvSpPr>
      <dsp:spPr>
        <a:xfrm>
          <a:off x="3262669" y="20402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ATENCIONES EMPRESARIALES </a:t>
          </a:r>
        </a:p>
      </dsp:txBody>
      <dsp:txXfrm>
        <a:off x="3497373" y="255106"/>
        <a:ext cx="1133253" cy="1133253"/>
      </dsp:txXfrm>
    </dsp:sp>
    <dsp:sp modelId="{243789BD-F901-4559-97DB-B866FEA66F92}">
      <dsp:nvSpPr>
        <dsp:cNvPr id="0" name=""/>
        <dsp:cNvSpPr/>
      </dsp:nvSpPr>
      <dsp:spPr>
        <a:xfrm rot="20520000">
          <a:off x="4814261" y="2568426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5044264" y="2574066"/>
        <a:ext cx="24210" cy="24210"/>
      </dsp:txXfrm>
    </dsp:sp>
    <dsp:sp modelId="{ABD9D40D-F7C9-4114-A2BB-4718B5C6C1D0}">
      <dsp:nvSpPr>
        <dsp:cNvPr id="0" name=""/>
        <dsp:cNvSpPr/>
      </dsp:nvSpPr>
      <dsp:spPr>
        <a:xfrm>
          <a:off x="5247409" y="1462400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PARTIDOS POLITICOS </a:t>
          </a:r>
        </a:p>
      </dsp:txBody>
      <dsp:txXfrm>
        <a:off x="5482113" y="1697104"/>
        <a:ext cx="1133253" cy="1133253"/>
      </dsp:txXfrm>
    </dsp:sp>
    <dsp:sp modelId="{750A7E73-259A-40AE-A7D6-8D8594749104}">
      <dsp:nvSpPr>
        <dsp:cNvPr id="0" name=""/>
        <dsp:cNvSpPr/>
      </dsp:nvSpPr>
      <dsp:spPr>
        <a:xfrm rot="3240000">
          <a:off x="4435209" y="3735027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665213" y="3740667"/>
        <a:ext cx="24210" cy="24210"/>
      </dsp:txXfrm>
    </dsp:sp>
    <dsp:sp modelId="{F89F6A72-4323-40CA-8C3C-17F5FFFEFDBD}">
      <dsp:nvSpPr>
        <dsp:cNvPr id="0" name=""/>
        <dsp:cNvSpPr/>
      </dsp:nvSpPr>
      <dsp:spPr>
        <a:xfrm>
          <a:off x="4489306" y="3795603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INTERMEDIARIOS Y AGENTES </a:t>
          </a:r>
        </a:p>
      </dsp:txBody>
      <dsp:txXfrm>
        <a:off x="4724010" y="4030307"/>
        <a:ext cx="1133253" cy="1133253"/>
      </dsp:txXfrm>
    </dsp:sp>
    <dsp:sp modelId="{C66B713C-9705-4E62-85BB-43A1554DC5DB}">
      <dsp:nvSpPr>
        <dsp:cNvPr id="0" name=""/>
        <dsp:cNvSpPr/>
      </dsp:nvSpPr>
      <dsp:spPr>
        <a:xfrm rot="7560000">
          <a:off x="3208572" y="3735027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 rot="10800000">
        <a:off x="3438575" y="3740667"/>
        <a:ext cx="24210" cy="24210"/>
      </dsp:txXfrm>
    </dsp:sp>
    <dsp:sp modelId="{8DE8E88C-492D-4D9F-9461-75B391CFDD46}">
      <dsp:nvSpPr>
        <dsp:cNvPr id="0" name=""/>
        <dsp:cNvSpPr/>
      </dsp:nvSpPr>
      <dsp:spPr>
        <a:xfrm>
          <a:off x="2036031" y="3795603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DONACIONES </a:t>
          </a:r>
        </a:p>
      </dsp:txBody>
      <dsp:txXfrm>
        <a:off x="2270735" y="4030307"/>
        <a:ext cx="1133253" cy="1133253"/>
      </dsp:txXfrm>
    </dsp:sp>
    <dsp:sp modelId="{6C9D4B46-9A2E-454C-B17D-E145F14ED4E0}">
      <dsp:nvSpPr>
        <dsp:cNvPr id="0" name=""/>
        <dsp:cNvSpPr/>
      </dsp:nvSpPr>
      <dsp:spPr>
        <a:xfrm rot="11880000">
          <a:off x="2829520" y="2568426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 rot="10800000">
        <a:off x="3059524" y="2574066"/>
        <a:ext cx="24210" cy="24210"/>
      </dsp:txXfrm>
    </dsp:sp>
    <dsp:sp modelId="{2395F942-E1A0-4C77-87D8-8E65DF4C9F84}">
      <dsp:nvSpPr>
        <dsp:cNvPr id="0" name=""/>
        <dsp:cNvSpPr/>
      </dsp:nvSpPr>
      <dsp:spPr>
        <a:xfrm>
          <a:off x="1277928" y="1462400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900" kern="1200" dirty="0"/>
            <a:t>VIAJES, ALIMENTACION Y ENTRETENIMIENTO</a:t>
          </a:r>
        </a:p>
      </dsp:txBody>
      <dsp:txXfrm>
        <a:off x="1512632" y="1697104"/>
        <a:ext cx="1133253" cy="11332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C6582-6E27-4970-ADAA-F110A6E7EAF8}">
      <dsp:nvSpPr>
        <dsp:cNvPr id="0" name=""/>
        <dsp:cNvSpPr/>
      </dsp:nvSpPr>
      <dsp:spPr>
        <a:xfrm>
          <a:off x="3361531" y="2111211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POLITICAS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SOBORNO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TRANSNACIONAL </a:t>
          </a:r>
        </a:p>
      </dsp:txBody>
      <dsp:txXfrm>
        <a:off x="3567279" y="2316959"/>
        <a:ext cx="993441" cy="993441"/>
      </dsp:txXfrm>
    </dsp:sp>
    <dsp:sp modelId="{A64EB868-5CED-46D0-AAEE-83A50475611C}">
      <dsp:nvSpPr>
        <dsp:cNvPr id="0" name=""/>
        <dsp:cNvSpPr/>
      </dsp:nvSpPr>
      <dsp:spPr>
        <a:xfrm rot="16200000">
          <a:off x="3712794" y="1744449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046439" y="1742445"/>
        <a:ext cx="35120" cy="35120"/>
      </dsp:txXfrm>
    </dsp:sp>
    <dsp:sp modelId="{C2DA8BC4-00A8-4D63-8D77-26B4E5B9839A}">
      <dsp:nvSpPr>
        <dsp:cNvPr id="0" name=""/>
        <dsp:cNvSpPr/>
      </dsp:nvSpPr>
      <dsp:spPr>
        <a:xfrm>
          <a:off x="3361531" y="3863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MITIGACION</a:t>
          </a:r>
        </a:p>
      </dsp:txBody>
      <dsp:txXfrm>
        <a:off x="3567279" y="209611"/>
        <a:ext cx="993441" cy="993441"/>
      </dsp:txXfrm>
    </dsp:sp>
    <dsp:sp modelId="{243789BD-F901-4559-97DB-B866FEA66F92}">
      <dsp:nvSpPr>
        <dsp:cNvPr id="0" name=""/>
        <dsp:cNvSpPr/>
      </dsp:nvSpPr>
      <dsp:spPr>
        <a:xfrm rot="19285714">
          <a:off x="4536590" y="2141168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870235" y="2139164"/>
        <a:ext cx="35120" cy="35120"/>
      </dsp:txXfrm>
    </dsp:sp>
    <dsp:sp modelId="{ABD9D40D-F7C9-4114-A2BB-4718B5C6C1D0}">
      <dsp:nvSpPr>
        <dsp:cNvPr id="0" name=""/>
        <dsp:cNvSpPr/>
      </dsp:nvSpPr>
      <dsp:spPr>
        <a:xfrm>
          <a:off x="5009122" y="797301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CONTRATOS Y ACUERDOS CON TERCEROS </a:t>
          </a:r>
        </a:p>
      </dsp:txBody>
      <dsp:txXfrm>
        <a:off x="5214870" y="1003049"/>
        <a:ext cx="993441" cy="993441"/>
      </dsp:txXfrm>
    </dsp:sp>
    <dsp:sp modelId="{750A7E73-259A-40AE-A7D6-8D8594749104}">
      <dsp:nvSpPr>
        <dsp:cNvPr id="0" name=""/>
        <dsp:cNvSpPr/>
      </dsp:nvSpPr>
      <dsp:spPr>
        <a:xfrm rot="771429">
          <a:off x="4740050" y="3032587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5073695" y="3030584"/>
        <a:ext cx="35120" cy="35120"/>
      </dsp:txXfrm>
    </dsp:sp>
    <dsp:sp modelId="{F89F6A72-4323-40CA-8C3C-17F5FFFEFDBD}">
      <dsp:nvSpPr>
        <dsp:cNvPr id="0" name=""/>
        <dsp:cNvSpPr/>
      </dsp:nvSpPr>
      <dsp:spPr>
        <a:xfrm>
          <a:off x="5416043" y="2580140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REGISTROS CONTABLES </a:t>
          </a:r>
        </a:p>
      </dsp:txBody>
      <dsp:txXfrm>
        <a:off x="5621791" y="2785888"/>
        <a:ext cx="993441" cy="993441"/>
      </dsp:txXfrm>
    </dsp:sp>
    <dsp:sp modelId="{C66B713C-9705-4E62-85BB-43A1554DC5DB}">
      <dsp:nvSpPr>
        <dsp:cNvPr id="0" name=""/>
        <dsp:cNvSpPr/>
      </dsp:nvSpPr>
      <dsp:spPr>
        <a:xfrm rot="3857143">
          <a:off x="4169966" y="3747450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>
        <a:off x="4503611" y="3745447"/>
        <a:ext cx="35120" cy="35120"/>
      </dsp:txXfrm>
    </dsp:sp>
    <dsp:sp modelId="{8DE8E88C-492D-4D9F-9461-75B391CFDD46}">
      <dsp:nvSpPr>
        <dsp:cNvPr id="0" name=""/>
        <dsp:cNvSpPr/>
      </dsp:nvSpPr>
      <dsp:spPr>
        <a:xfrm>
          <a:off x="4275875" y="4009866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ADMINISTRACION DE LA INFORAMACION </a:t>
          </a:r>
        </a:p>
      </dsp:txBody>
      <dsp:txXfrm>
        <a:off x="4481623" y="4215614"/>
        <a:ext cx="993441" cy="993441"/>
      </dsp:txXfrm>
    </dsp:sp>
    <dsp:sp modelId="{527E6B16-6037-40B9-8543-18EEACBC6863}">
      <dsp:nvSpPr>
        <dsp:cNvPr id="0" name=""/>
        <dsp:cNvSpPr/>
      </dsp:nvSpPr>
      <dsp:spPr>
        <a:xfrm rot="6942857">
          <a:off x="3255622" y="3747450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 rot="10800000">
        <a:off x="3589267" y="3745447"/>
        <a:ext cx="35120" cy="35120"/>
      </dsp:txXfrm>
    </dsp:sp>
    <dsp:sp modelId="{DDE798EF-1F02-4D7F-9E71-E2003DD650EA}">
      <dsp:nvSpPr>
        <dsp:cNvPr id="0" name=""/>
        <dsp:cNvSpPr/>
      </dsp:nvSpPr>
      <dsp:spPr>
        <a:xfrm>
          <a:off x="2447187" y="4009866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DIVULGACION Y CAPACITACION</a:t>
          </a:r>
        </a:p>
      </dsp:txBody>
      <dsp:txXfrm>
        <a:off x="2652935" y="4215614"/>
        <a:ext cx="993441" cy="993441"/>
      </dsp:txXfrm>
    </dsp:sp>
    <dsp:sp modelId="{8722F8D3-98AB-4A7B-A253-D99473774221}">
      <dsp:nvSpPr>
        <dsp:cNvPr id="0" name=""/>
        <dsp:cNvSpPr/>
      </dsp:nvSpPr>
      <dsp:spPr>
        <a:xfrm rot="10028571">
          <a:off x="2685538" y="3032587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 rot="10800000">
        <a:off x="3019183" y="3030584"/>
        <a:ext cx="35120" cy="35120"/>
      </dsp:txXfrm>
    </dsp:sp>
    <dsp:sp modelId="{7DA5A92B-912B-4216-AD74-C404222B00FA}">
      <dsp:nvSpPr>
        <dsp:cNvPr id="0" name=""/>
        <dsp:cNvSpPr/>
      </dsp:nvSpPr>
      <dsp:spPr>
        <a:xfrm>
          <a:off x="1307018" y="2580140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REPORTE</a:t>
          </a:r>
        </a:p>
      </dsp:txBody>
      <dsp:txXfrm>
        <a:off x="1512766" y="2785888"/>
        <a:ext cx="993441" cy="993441"/>
      </dsp:txXfrm>
    </dsp:sp>
    <dsp:sp modelId="{BCDEEB98-5327-4EF6-AA6B-37FC9F4B3BF7}">
      <dsp:nvSpPr>
        <dsp:cNvPr id="0" name=""/>
        <dsp:cNvSpPr/>
      </dsp:nvSpPr>
      <dsp:spPr>
        <a:xfrm rot="13114286">
          <a:off x="2888999" y="2141168"/>
          <a:ext cx="70241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2410" y="15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/>
        </a:p>
      </dsp:txBody>
      <dsp:txXfrm rot="10800000">
        <a:off x="3222644" y="2139164"/>
        <a:ext cx="35120" cy="35120"/>
      </dsp:txXfrm>
    </dsp:sp>
    <dsp:sp modelId="{07DC5E0E-2799-464A-994D-2848826B2F77}">
      <dsp:nvSpPr>
        <dsp:cNvPr id="0" name=""/>
        <dsp:cNvSpPr/>
      </dsp:nvSpPr>
      <dsp:spPr>
        <a:xfrm>
          <a:off x="1713940" y="797301"/>
          <a:ext cx="1404937" cy="14049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kern="1200" dirty="0"/>
            <a:t>SUMINISTRO INFORMACION AUTORIDADES </a:t>
          </a:r>
        </a:p>
      </dsp:txBody>
      <dsp:txXfrm>
        <a:off x="1919688" y="1003049"/>
        <a:ext cx="993441" cy="9934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74755-7237-4FD3-A4EE-743E40C41056}">
      <dsp:nvSpPr>
        <dsp:cNvPr id="0" name=""/>
        <dsp:cNvSpPr/>
      </dsp:nvSpPr>
      <dsp:spPr>
        <a:xfrm>
          <a:off x="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PRESIDENCIA </a:t>
          </a:r>
        </a:p>
      </dsp:txBody>
      <dsp:txXfrm>
        <a:off x="0" y="169333"/>
        <a:ext cx="2539999" cy="1524000"/>
      </dsp:txXfrm>
    </dsp:sp>
    <dsp:sp modelId="{A3E3CF39-B929-463B-B62D-548E4F8C6A81}">
      <dsp:nvSpPr>
        <dsp:cNvPr id="0" name=""/>
        <dsp:cNvSpPr/>
      </dsp:nvSpPr>
      <dsp:spPr>
        <a:xfrm>
          <a:off x="279400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REPRESENTANTE LEGAL</a:t>
          </a:r>
        </a:p>
      </dsp:txBody>
      <dsp:txXfrm>
        <a:off x="2794000" y="169333"/>
        <a:ext cx="2539999" cy="1524000"/>
      </dsp:txXfrm>
    </dsp:sp>
    <dsp:sp modelId="{B472ACDF-FE8E-4BBE-901E-2B9AD490D5DC}">
      <dsp:nvSpPr>
        <dsp:cNvPr id="0" name=""/>
        <dsp:cNvSpPr/>
      </dsp:nvSpPr>
      <dsp:spPr>
        <a:xfrm>
          <a:off x="5587999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OFICIAL DE CUMPLIMIENTO</a:t>
          </a:r>
        </a:p>
      </dsp:txBody>
      <dsp:txXfrm>
        <a:off x="5587999" y="169333"/>
        <a:ext cx="2539999" cy="1524000"/>
      </dsp:txXfrm>
    </dsp:sp>
    <dsp:sp modelId="{5FE57C9E-E62C-4629-BA66-F3D8648658C4}">
      <dsp:nvSpPr>
        <dsp:cNvPr id="0" name=""/>
        <dsp:cNvSpPr/>
      </dsp:nvSpPr>
      <dsp:spPr>
        <a:xfrm>
          <a:off x="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DIRECCION ADMINISTRATIVA </a:t>
          </a:r>
        </a:p>
      </dsp:txBody>
      <dsp:txXfrm>
        <a:off x="0" y="1947333"/>
        <a:ext cx="2539999" cy="1524000"/>
      </dsp:txXfrm>
    </dsp:sp>
    <dsp:sp modelId="{D8D3EDF7-4997-4C5B-BD5D-E44F1731E699}">
      <dsp:nvSpPr>
        <dsp:cNvPr id="0" name=""/>
        <dsp:cNvSpPr/>
      </dsp:nvSpPr>
      <dsp:spPr>
        <a:xfrm>
          <a:off x="279400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REVISORIA FISCAL </a:t>
          </a:r>
        </a:p>
      </dsp:txBody>
      <dsp:txXfrm>
        <a:off x="2794000" y="1947333"/>
        <a:ext cx="2539999" cy="1524000"/>
      </dsp:txXfrm>
    </dsp:sp>
    <dsp:sp modelId="{001E20C2-4284-481F-AB49-75FDE9184A7B}">
      <dsp:nvSpPr>
        <dsp:cNvPr id="0" name=""/>
        <dsp:cNvSpPr/>
      </dsp:nvSpPr>
      <dsp:spPr>
        <a:xfrm>
          <a:off x="5587999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GERENTES DE AREA</a:t>
          </a:r>
        </a:p>
      </dsp:txBody>
      <dsp:txXfrm>
        <a:off x="5587999" y="1947333"/>
        <a:ext cx="2539999" cy="1524000"/>
      </dsp:txXfrm>
    </dsp:sp>
    <dsp:sp modelId="{B4CF4309-8964-41D3-B1CC-6FAD61CC58A8}">
      <dsp:nvSpPr>
        <dsp:cNvPr id="0" name=""/>
        <dsp:cNvSpPr/>
      </dsp:nvSpPr>
      <dsp:spPr>
        <a:xfrm>
          <a:off x="2794000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kern="1200" dirty="0"/>
            <a:t>PERSONAL DE LA COMPAÑÍA </a:t>
          </a:r>
        </a:p>
      </dsp:txBody>
      <dsp:txXfrm>
        <a:off x="2794000" y="3725333"/>
        <a:ext cx="2539999" cy="15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92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15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6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21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788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1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7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0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13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7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12/8/2024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12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A88D0-E295-4CF3-934C-6423EACEB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úmeros y gráficos digitales">
            <a:extLst>
              <a:ext uri="{FF2B5EF4-FFF2-40B4-BE49-F238E27FC236}">
                <a16:creationId xmlns:a16="http://schemas.microsoft.com/office/drawing/2014/main" id="{E4734FFC-CF04-4920-9DD3-8B9D0F7701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5709" r="-1" b="-1"/>
          <a:stretch/>
        </p:blipFill>
        <p:spPr>
          <a:xfrm>
            <a:off x="0" y="39427"/>
            <a:ext cx="12188932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27BC9EF-E5D9-4629-81B6-9B523D5EC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732032"/>
            <a:ext cx="6900839" cy="2736390"/>
          </a:xfrm>
        </p:spPr>
        <p:txBody>
          <a:bodyPr anchor="t">
            <a:normAutofit/>
          </a:bodyPr>
          <a:lstStyle/>
          <a:p>
            <a:pPr algn="ctr"/>
            <a:r>
              <a:rPr lang="es-MX" sz="8000" dirty="0">
                <a:solidFill>
                  <a:srgbClr val="FFFFFF"/>
                </a:solidFill>
              </a:rPr>
              <a:t>PTEE </a:t>
            </a:r>
            <a:endParaRPr lang="es-CO" sz="8000" dirty="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AD1402-07B4-4C7D-B532-D514810AD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843" y="4201721"/>
            <a:ext cx="6440806" cy="1949813"/>
          </a:xfrm>
        </p:spPr>
        <p:txBody>
          <a:bodyPr anchor="b">
            <a:normAutofit/>
          </a:bodyPr>
          <a:lstStyle/>
          <a:p>
            <a:pPr algn="r"/>
            <a:r>
              <a:rPr lang="es-MX" dirty="0">
                <a:solidFill>
                  <a:srgbClr val="FFFFFF"/>
                </a:solidFill>
              </a:rPr>
              <a:t>MAYOR (RA) FELIX CLAVIJO</a:t>
            </a:r>
          </a:p>
          <a:p>
            <a:pPr algn="r"/>
            <a:r>
              <a:rPr lang="es-MX" dirty="0">
                <a:solidFill>
                  <a:srgbClr val="FFFFFF"/>
                </a:solidFill>
              </a:rPr>
              <a:t>DIRECTOR DE SEGURIDAD ESPECIAL</a:t>
            </a:r>
          </a:p>
          <a:p>
            <a:pPr algn="r"/>
            <a:r>
              <a:rPr lang="es-MX" dirty="0">
                <a:solidFill>
                  <a:srgbClr val="FFFFFF"/>
                </a:solidFill>
              </a:rPr>
              <a:t>1 SOLUTION S.A.S.</a:t>
            </a:r>
            <a:endParaRPr lang="es-CO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F4E56A8-93D5-4BE3-AE61-84677331A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492A0C-1773-477B-83B5-C707CB057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356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1357B-9EDC-254C-B734-CF24A1CF69E6}"/>
              </a:ext>
            </a:extLst>
          </p:cNvPr>
          <p:cNvSpPr txBox="1">
            <a:spLocks/>
          </p:cNvSpPr>
          <p:nvPr/>
        </p:nvSpPr>
        <p:spPr>
          <a:xfrm>
            <a:off x="482600" y="604335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800" dirty="0"/>
              <a:t>MARCO NORMATIVO NACIONAL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27BC3E-EACE-9A8A-F014-9187F6E3B88D}"/>
              </a:ext>
            </a:extLst>
          </p:cNvPr>
          <p:cNvSpPr txBox="1">
            <a:spLocks/>
          </p:cNvSpPr>
          <p:nvPr/>
        </p:nvSpPr>
        <p:spPr>
          <a:xfrm>
            <a:off x="482600" y="1806354"/>
            <a:ext cx="10506991" cy="29596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Peculado por aplicación oficial diferente frente a los recursos de la seguridad social. Art. 399 A 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Peculado culposo: cuando el peculado se deba a la negligencia, imprudencia o inexperiencia del servidor público. Art. 400 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Peculado culposo frente a los recursos de la seguridad social integral. Art. 400 A.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Código Penal Colombiano. 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Omisión del Agente Retenedor o Recaudador: cuando los responsables del IVA o de impuesto sobre las ventas no consignen a la DIAN lo recaudado, dentro de 2 meses siguientes a la fecha fijada. Art. 402 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Destino de recursos del tesoro para estimular indebidamente explotación y comercio de metales preciosos. Art. 403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Fraude a subvenciones: quien obtenga una subvención estatal engañosamente. Art. 403 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55287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BDCA42-7713-CD0E-17E2-26C72E0807C9}"/>
              </a:ext>
            </a:extLst>
          </p:cNvPr>
          <p:cNvSpPr txBox="1">
            <a:spLocks/>
          </p:cNvSpPr>
          <p:nvPr/>
        </p:nvSpPr>
        <p:spPr>
          <a:xfrm>
            <a:off x="482600" y="535062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/>
              <a:t>MARCO NORMATIVO NACIONAL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08AC4E-31B0-F0C8-445F-107884433D16}"/>
              </a:ext>
            </a:extLst>
          </p:cNvPr>
          <p:cNvSpPr txBox="1">
            <a:spLocks/>
          </p:cNvSpPr>
          <p:nvPr/>
        </p:nvSpPr>
        <p:spPr>
          <a:xfrm>
            <a:off x="482600" y="2693045"/>
            <a:ext cx="10506991" cy="29596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Tráfico de influencias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Tráfico de influencias: cuando el servidor público utiliza su cargo para beneficios adicionales.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Tráfico de influencias de particular: cuando el particular ejerza indebidamente influencias sobre el servidor público. Art. 411 A.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Enriquecimiento ilícito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Enriquecimiento ilícito: cuando el servidor público presenta un enriquecimiento ilícito injustificado, durante su cargo o durante los 5 años siguientes a haberse retirado. Se aplica cuando no se le sanciona por otro delito que tenga mayor sanción. Art. 412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957990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A60BA6D-0819-CE47-0308-A8867E62EAEE}"/>
              </a:ext>
            </a:extLst>
          </p:cNvPr>
          <p:cNvSpPr txBox="1">
            <a:spLocks/>
          </p:cNvSpPr>
          <p:nvPr/>
        </p:nvSpPr>
        <p:spPr>
          <a:xfrm>
            <a:off x="482600" y="535062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/>
              <a:t>MARCO NORMATIVO NACIONAL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16FA8246-213F-C1A8-AB07-F40BB6803F2B}"/>
              </a:ext>
            </a:extLst>
          </p:cNvPr>
          <p:cNvSpPr txBox="1">
            <a:spLocks/>
          </p:cNvSpPr>
          <p:nvPr/>
        </p:nvSpPr>
        <p:spPr>
          <a:xfrm>
            <a:off x="482600" y="2693045"/>
            <a:ext cx="10506991" cy="29596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Soborno en el sector privado:</a:t>
            </a:r>
            <a:endParaRPr lang="es-CO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Corrupción privada: cuando se prometa, ofrezca o conceda, a directivos, administradores, empleados o asesores de una sociedad, asociación o fundación, para favorecerse o favorecer a un tercero, en perjuicio de la persona jurídica, o cuando sea el directivo, administrador, empleado o asesor quien lo solicite. Art. 250 A Código Penal Colombiano.</a:t>
            </a:r>
            <a:endParaRPr lang="es-CO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1699648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65DD3E9-29D5-A71D-5EB6-343B570A57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615976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726784E6-28EB-F92D-2185-7EE9C7C88955}"/>
              </a:ext>
            </a:extLst>
          </p:cNvPr>
          <p:cNvSpPr txBox="1">
            <a:spLocks/>
          </p:cNvSpPr>
          <p:nvPr/>
        </p:nvSpPr>
        <p:spPr>
          <a:xfrm rot="16200000">
            <a:off x="-3064163" y="2350007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/>
              <a:t>POLITICAS  </a:t>
            </a:r>
          </a:p>
        </p:txBody>
      </p:sp>
    </p:spTree>
    <p:extLst>
      <p:ext uri="{BB962C8B-B14F-4D97-AF65-F5344CB8AC3E}">
        <p14:creationId xmlns:p14="http://schemas.microsoft.com/office/powerpoint/2010/main" val="3543303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483F183-0AA6-7191-DD09-AA4E878CF6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213148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801B7479-F3A2-3B82-46A8-04DB4B69017E}"/>
              </a:ext>
            </a:extLst>
          </p:cNvPr>
          <p:cNvSpPr txBox="1">
            <a:spLocks/>
          </p:cNvSpPr>
          <p:nvPr/>
        </p:nvSpPr>
        <p:spPr>
          <a:xfrm rot="16200000">
            <a:off x="-3078018" y="2350007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/>
              <a:t>POLITICAS  </a:t>
            </a:r>
          </a:p>
        </p:txBody>
      </p:sp>
    </p:spTree>
    <p:extLst>
      <p:ext uri="{BB962C8B-B14F-4D97-AF65-F5344CB8AC3E}">
        <p14:creationId xmlns:p14="http://schemas.microsoft.com/office/powerpoint/2010/main" val="4190144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1F6BDB7-D280-F090-C18F-5ADB473A3C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678059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4CBA317C-0F18-B2F6-75AF-05B6C7CC31A4}"/>
              </a:ext>
            </a:extLst>
          </p:cNvPr>
          <p:cNvSpPr txBox="1">
            <a:spLocks/>
          </p:cNvSpPr>
          <p:nvPr/>
        </p:nvSpPr>
        <p:spPr>
          <a:xfrm rot="16200000">
            <a:off x="-3078018" y="2128334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/>
              <a:t>POLITICAS  </a:t>
            </a:r>
          </a:p>
        </p:txBody>
      </p:sp>
    </p:spTree>
    <p:extLst>
      <p:ext uri="{BB962C8B-B14F-4D97-AF65-F5344CB8AC3E}">
        <p14:creationId xmlns:p14="http://schemas.microsoft.com/office/powerpoint/2010/main" val="4166605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C3500BE-E766-270F-80F0-AACB3D1875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947316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F0CD7C39-A714-86A8-B580-EF173BC446B4}"/>
              </a:ext>
            </a:extLst>
          </p:cNvPr>
          <p:cNvSpPr txBox="1">
            <a:spLocks/>
          </p:cNvSpPr>
          <p:nvPr/>
        </p:nvSpPr>
        <p:spPr>
          <a:xfrm rot="16200000">
            <a:off x="-3950855" y="2502407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/>
              <a:t>ROLES </a:t>
            </a:r>
          </a:p>
        </p:txBody>
      </p:sp>
    </p:spTree>
    <p:extLst>
      <p:ext uri="{BB962C8B-B14F-4D97-AF65-F5344CB8AC3E}">
        <p14:creationId xmlns:p14="http://schemas.microsoft.com/office/powerpoint/2010/main" val="261995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71057-3301-CBE2-E62F-4224A7AA0BB5}"/>
              </a:ext>
            </a:extLst>
          </p:cNvPr>
          <p:cNvSpPr txBox="1">
            <a:spLocks/>
          </p:cNvSpPr>
          <p:nvPr/>
        </p:nvSpPr>
        <p:spPr>
          <a:xfrm>
            <a:off x="482600" y="535062"/>
            <a:ext cx="10634472" cy="11967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/>
              <a:t>SANCIONES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32E73B-24A5-ACAF-F649-EC43AB35523E}"/>
              </a:ext>
            </a:extLst>
          </p:cNvPr>
          <p:cNvSpPr txBox="1">
            <a:spLocks/>
          </p:cNvSpPr>
          <p:nvPr/>
        </p:nvSpPr>
        <p:spPr>
          <a:xfrm>
            <a:off x="482600" y="1731818"/>
            <a:ext cx="10506991" cy="29596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Los empleados deberán observar todas las reglas vigentes en relación mitigación de riesgos de corrupción y soborno transnacional, incluyendo sin limitarse a reglas de conocimiento de cliente, conocimiento de mercado, conservación de documentos, reporte de actos de corrupción y las señales de alerta definidas por el sector; adherirse en este sentido a las buenas prácticas establecidas por la compañía.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Incurrir en violaciones  por </a:t>
            </a:r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acción u omisión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las </a:t>
            </a:r>
            <a:r>
              <a:rPr lang="es-E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policías 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impuestas en el Política de cumplimiento y Programa de Transparencia y Ética Empresarial y se podrá considerar faltas </a:t>
            </a:r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GRAVES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para los empleados, gerentes y/o sus representantes, incluyendo el despido por justa causa, de conformidad con las disposiciones en el Código Sustantivo de Trabajo,  sin perjuicio  de las sanciones penales,  administrativas o  civiles previstas  en la ley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cuando los mismos se encuentre 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involucrados en prácticas corruptas o violaciones a las disposiciones aquí enunciadas.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 caso de evidenciarse que el empleado incurra en violación a sanciones en Materia Penal El Soborno Transnacional, está tipificado como delito en el Código Penal Colombiano, en el artículo 433, en términos de prisión, inhabilidades y sanciones monetarias que implique investigaciones penales, la Compañía no cubrirá 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gastos asociados a la defensa de empleados o sus representantes. 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2417168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B021C287-6273-40C7-A05E-292644787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2504" y="2425888"/>
            <a:ext cx="10506991" cy="2531555"/>
          </a:xfrm>
        </p:spPr>
        <p:txBody>
          <a:bodyPr/>
          <a:lstStyle/>
          <a:p>
            <a:pPr algn="ctr"/>
            <a:r>
              <a:rPr lang="es-CO" b="1" i="1" dirty="0"/>
              <a:t>EL PTEE ES UN COMPROMISO DE TODOS </a:t>
            </a:r>
          </a:p>
        </p:txBody>
      </p:sp>
      <p:sp>
        <p:nvSpPr>
          <p:cNvPr id="9" name="Título 6">
            <a:extLst>
              <a:ext uri="{FF2B5EF4-FFF2-40B4-BE49-F238E27FC236}">
                <a16:creationId xmlns:a16="http://schemas.microsoft.com/office/drawing/2014/main" id="{99AFCDAB-F65F-497D-9314-B7F9A801A2D7}"/>
              </a:ext>
            </a:extLst>
          </p:cNvPr>
          <p:cNvSpPr txBox="1">
            <a:spLocks/>
          </p:cNvSpPr>
          <p:nvPr/>
        </p:nvSpPr>
        <p:spPr>
          <a:xfrm>
            <a:off x="937365" y="4669139"/>
            <a:ext cx="10506991" cy="25315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b="1" i="1" dirty="0"/>
          </a:p>
        </p:txBody>
      </p:sp>
    </p:spTree>
    <p:extLst>
      <p:ext uri="{BB962C8B-B14F-4D97-AF65-F5344CB8AC3E}">
        <p14:creationId xmlns:p14="http://schemas.microsoft.com/office/powerpoint/2010/main" val="4102695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A3AAA87-CCBE-4F90-8E2C-0A1272A45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638" y="2859115"/>
            <a:ext cx="10506991" cy="2531555"/>
          </a:xfrm>
        </p:spPr>
        <p:txBody>
          <a:bodyPr/>
          <a:lstStyle/>
          <a:p>
            <a:pPr algn="ctr"/>
            <a:r>
              <a:rPr lang="es-CO" b="1" dirty="0"/>
              <a:t>PTEE </a:t>
            </a:r>
            <a:br>
              <a:rPr lang="es-CO" b="1" dirty="0"/>
            </a:b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166412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6CD01-4642-435B-99AF-FB1CA0466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/>
              <a:t>QUE ES PTEE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F4AEDB0B-8502-991F-CC3C-C18811D96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40" y="2898907"/>
            <a:ext cx="10506991" cy="257272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corrupción ha sido catalogada como el principal obstáculo para el desarrollo de las organizaciones nacionales e internacionales. El riesgo de comisión del </a:t>
            </a:r>
            <a:r>
              <a:rPr lang="es-CO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delito de soborno transnacional y actos de corrupción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suprimen la confianza que se les confiere a las empresas, afectan el orden público económico e impiden el crecimiento y desarrollo de cualquier nación.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la realización de actos de corrupción, las organizaciones se exponen a una serie de riesgos concomitantes, como son: </a:t>
            </a:r>
            <a:r>
              <a:rPr lang="es-CO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Riesgo Legal, Reputacional, Operacional y de Contagio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generando consecuencias negativas para la economía del país y en particular para las empresas del sector real de la economía, afectando su competitividad, productividad y perdurabilidad. Por ello, algunos sectores han adoptado diversos mecanismos de naturaleza preventiva y represiva para enfrentar de manera efectiva tales actos ilícitos.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5235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8CBB6-9FCA-E820-9103-2B92BD5F5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COMPROMISO DE TODOS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AB5B64-DD53-6524-78B6-A5AE59164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743200"/>
            <a:ext cx="10506991" cy="313639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1SOLUTION S.A.S 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 adelante</a:t>
            </a:r>
            <a:r>
              <a:rPr lang="es-CO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1S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.,</a:t>
            </a:r>
            <a:r>
              <a:rPr lang="es-CO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 compromete a regir sus actividades de forma ética y transparente ante todos los grupos de interés, y adelantar sus negocios de una manera comprometida y responsable; por ello, nuestra filosofía es de cero tolerancias con aquellos actos que contraríen los principios éticos descritos en esta política y cualquier otro que rija la conducta ética de nuestros empleados y colaboradores.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 lo anterior, se prohíbe a todos los empleados, colaboradores, miembros de cargos directivos, gerenciales, representante legal y agentes intermediarios a dar, ofrecer, prometer o autorizar, de manera directa o indirecta a través de terceros, cualquier beneficio financiero o de otra naturaleza, o en especial a un funcionario público, particular o a cualquier otra persona natural o jurídica, con la intención de ejercer una influencia indebida, para asegurar un favor indebido o premiar indebidamente una conducta.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Todas las actividades ejecutivas en pro de la adecuada y correcta aplicación de la Política de cumplimiento y programa de ética empresarial cuentan con el respaldo y apoyo de la presidencia.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6212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6D301-40AD-ADAF-1F3C-860025E2A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OBJETIVOS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95875C-2190-85A9-C528-F73F96280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576946"/>
            <a:ext cx="10506991" cy="3302646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Proporcionar un instrumento que comprende los valores, principio y normas éticas al interior de la organización con el propósito de minimizar la probabilidad de ocurrencia o impacto de eventos de riesgo relacionados con Corrupción, Soborno y Soborno transnacional contrarios a la regulación vigente y que deben ser atendidos por todos los empleados y colaboradores de la compañía.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Enmarcar el compromiso de </a:t>
            </a:r>
            <a:r>
              <a:rPr lang="es-CO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1S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 sus 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altos directivos con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actuar ético, transparente y correcto en virtud de su ideología de cero tolerancias frente a actos de corrupción, soborno nacional y transnacional.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Definir parámetros de ofrecimiento y recepción de la entrega de regalos a terceros, los gastos relacionados con entretenimiento, alimentación, hospedaje y viajes, Las contribuciones políticas de cualquier naturaleza y las donaciones.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29277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5C8AE-443C-B124-919A-E0FFD9880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ALCANCE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4DC2D0-CFE6-A675-E38F-03C22EE41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812474"/>
            <a:ext cx="10506991" cy="3067118"/>
          </a:xfrm>
        </p:spPr>
        <p:txBody>
          <a:bodyPr>
            <a:normAutofit/>
          </a:bodyPr>
          <a:lstStyle/>
          <a:p>
            <a:pPr algn="just"/>
            <a:r>
              <a:rPr lang="es-CO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política de cumplimiento y Programa de Transparencia y Ética Empresarial diseñado </a:t>
            </a:r>
            <a:r>
              <a:rPr lang="es-CO" sz="20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 </a:t>
            </a:r>
            <a:r>
              <a:rPr lang="es-CO" sz="200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1S</a:t>
            </a:r>
            <a:r>
              <a:rPr lang="es-CO" sz="20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será de obligatorio cumplimiento para todo el equipo humano vinculado a la organización que comprende Presidencia, Gerencia, Personal administrativo, operativo, técnico y asistencial.  Así mismo, incluye a todos aquellos colaboradores, persona natural o jurídica, que actúe debidamente autorizada en representación de la organización, y/o toda personas naturales o jurídicas con quienes directa o indirectamente se establezca alguna relación comercial, contractual o de cooperación para establecer relación con contrapartes como lo son Clientes, Proveedores, Contratistas, Socios de negocio, servidores públicos, Entidades Estatales, entre otros.</a:t>
            </a:r>
            <a:endParaRPr lang="es-CO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2938941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AC15F-4370-E099-321B-8D2990BB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MARCO NORMATIVO</a:t>
            </a:r>
            <a:br>
              <a:rPr lang="es-CO" dirty="0"/>
            </a:br>
            <a:r>
              <a:rPr lang="es-CO" dirty="0"/>
              <a:t>INTERNACIONAL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B6F6F1-7FD4-DC17-EA91-9E0C396DB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Convención de las Naciones Unidas contra la Corrupción (UNCAC).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Convención de la Organización para la Cooperación y el Desarrollo Económicos (“OCDE”).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Convención Interamericana contra la Corrupción de la Organización de Estados Americanos.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Ley FCPA: Ley de carácter penal federal de los Estados Unidos de América de Prevención de Prácticas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Corruptas en el Extranjero (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Foreign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Corrupt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Practices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–FCPA por sus siglas en inglés).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Ley UK 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Bribery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Es la Ley 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Anti-soborno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del Reino Unido que prohíbe las ofensas de aceptar un soborno.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79346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861E3E-4FDF-8880-CCBB-3A5048D57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535062"/>
            <a:ext cx="10634472" cy="2157984"/>
          </a:xfrm>
        </p:spPr>
        <p:txBody>
          <a:bodyPr/>
          <a:lstStyle/>
          <a:p>
            <a:pPr algn="ctr"/>
            <a:r>
              <a:rPr lang="es-CO" dirty="0"/>
              <a:t>MARCO NORMATIVO NACIONAL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273A2C-8418-870F-6860-62CF4965C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693046"/>
            <a:ext cx="10506991" cy="2157984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Cohecho propio: cuando el servidor público recibe por retardar u omitir un acto propio de sus funciones, o realizar uno contrario a sus deberes. Art. 405</a:t>
            </a:r>
            <a:r>
              <a:rPr lang="es-C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Cohecho impropio: cuando el servidor público recibe por hacer un acto propio de sus funciones. Art. 406 Código Penal Colombiano.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Cohecho por dar u ofrecer: cuando el particular o el servidor público dé u ofrezca el pago del soborno. Art. 407 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Concusión: cuando el servidor público conduzca, solicite o induzca a otro a pagarle un soborno. Art. 404 Código Penal Colombiano.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Soborno transnacional: cuando el servidor público involucrado pertenezca a un gobierno extranjero. Art. 433 Código Penal Colombiano. </a:t>
            </a:r>
            <a:endParaRPr lang="es-C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3275250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2315219-1F1E-3577-70A5-8983B32117AE}"/>
              </a:ext>
            </a:extLst>
          </p:cNvPr>
          <p:cNvSpPr txBox="1">
            <a:spLocks/>
          </p:cNvSpPr>
          <p:nvPr/>
        </p:nvSpPr>
        <p:spPr>
          <a:xfrm>
            <a:off x="482600" y="535062"/>
            <a:ext cx="10634472" cy="21579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/>
              <a:t>MARCO NORMATIVO NACIONAL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8E339E5B-B116-737C-EE4B-BE66C8C8917B}"/>
              </a:ext>
            </a:extLst>
          </p:cNvPr>
          <p:cNvSpPr txBox="1">
            <a:spLocks/>
          </p:cNvSpPr>
          <p:nvPr/>
        </p:nvSpPr>
        <p:spPr>
          <a:xfrm>
            <a:off x="482600" y="2693045"/>
            <a:ext cx="10506991" cy="29596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Malversación, apropiación indebida u otras formas de desviación de bienes por un funcionario público: </a:t>
            </a:r>
            <a:endParaRPr lang="es-CO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Peculado por apropiación: cuando el servidor público se apropia en provecho suyo o de un tercero de bienes entregados en razón de sus funciones. Art. 397 Código Penal Colombiano.  </a:t>
            </a:r>
            <a:endParaRPr lang="es-CO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O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Peculado por uso: cuando el servidor público usa o permita que otro use indebidamente bienes entregados en razón a sus funciones. Art. 398 Código Penal Colombiano.</a:t>
            </a:r>
            <a:endParaRPr lang="es-CO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O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Peculado por aplicación oficial diferente: cuando el funcionario dé a los bienes entregados en razón de sus funciones, a otra aplicación oficial diferente a la cual fueron creados. Art. 399 Código Penal Colombiano.</a:t>
            </a:r>
            <a:endParaRPr lang="es-CO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4133288258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AnalogousFromRegularSeedLeftStep">
      <a:dk1>
        <a:srgbClr val="000000"/>
      </a:dk1>
      <a:lt1>
        <a:srgbClr val="FFFFFF"/>
      </a:lt1>
      <a:dk2>
        <a:srgbClr val="1A1E2E"/>
      </a:dk2>
      <a:lt2>
        <a:srgbClr val="F0F1F3"/>
      </a:lt2>
      <a:accent1>
        <a:srgbClr val="C7992F"/>
      </a:accent1>
      <a:accent2>
        <a:srgbClr val="CA5122"/>
      </a:accent2>
      <a:accent3>
        <a:srgbClr val="DC344C"/>
      </a:accent3>
      <a:accent4>
        <a:srgbClr val="CA2280"/>
      </a:accent4>
      <a:accent5>
        <a:srgbClr val="DC34D7"/>
      </a:accent5>
      <a:accent6>
        <a:srgbClr val="8922CA"/>
      </a:accent6>
      <a:hlink>
        <a:srgbClr val="446AC0"/>
      </a:hlink>
      <a:folHlink>
        <a:srgbClr val="7F7F7F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1602</Words>
  <Application>Microsoft Office PowerPoint</Application>
  <PresentationFormat>Panorámica</PresentationFormat>
  <Paragraphs>91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Seaford</vt:lpstr>
      <vt:lpstr>Symbol</vt:lpstr>
      <vt:lpstr>LevelVTI</vt:lpstr>
      <vt:lpstr>PTEE </vt:lpstr>
      <vt:lpstr>PTEE  </vt:lpstr>
      <vt:lpstr>QUE ES PTEE</vt:lpstr>
      <vt:lpstr>COMPROMISO DE TODOS</vt:lpstr>
      <vt:lpstr>OBJETIVOS </vt:lpstr>
      <vt:lpstr>ALCANCE </vt:lpstr>
      <vt:lpstr>MARCO NORMATIVO INTERNACIONAL</vt:lpstr>
      <vt:lpstr>MARCO NORMATIVO NACIONAL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 PTEE ES UN COMPROMISO DE TODOS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SAGRILAFT </dc:title>
  <dc:creator>felix ramon</dc:creator>
  <cp:lastModifiedBy>Mayor FELIX CLAVIJO ramon</cp:lastModifiedBy>
  <cp:revision>34</cp:revision>
  <dcterms:created xsi:type="dcterms:W3CDTF">2021-10-06T15:23:09Z</dcterms:created>
  <dcterms:modified xsi:type="dcterms:W3CDTF">2024-12-08T21:12:41Z</dcterms:modified>
</cp:coreProperties>
</file>